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6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1"/>
  </p:notesMasterIdLst>
  <p:sldIdLst>
    <p:sldId id="258" r:id="rId2"/>
    <p:sldId id="419" r:id="rId3"/>
    <p:sldId id="425" r:id="rId4"/>
    <p:sldId id="420" r:id="rId5"/>
    <p:sldId id="422" r:id="rId6"/>
    <p:sldId id="423" r:id="rId7"/>
    <p:sldId id="424" r:id="rId8"/>
    <p:sldId id="426" r:id="rId9"/>
    <p:sldId id="428" r:id="rId10"/>
    <p:sldId id="430" r:id="rId11"/>
    <p:sldId id="431" r:id="rId12"/>
    <p:sldId id="437" r:id="rId13"/>
    <p:sldId id="432" r:id="rId14"/>
    <p:sldId id="433" r:id="rId15"/>
    <p:sldId id="434" r:id="rId16"/>
    <p:sldId id="435" r:id="rId17"/>
    <p:sldId id="436" r:id="rId18"/>
    <p:sldId id="438" r:id="rId19"/>
    <p:sldId id="408" r:id="rId20"/>
  </p:sldIdLst>
  <p:sldSz cx="12192000" cy="6858000"/>
  <p:notesSz cx="9944100" cy="68056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C36F55-6F05-4B51-8C82-F88A28C4277D}" v="28" dt="2026-02-20T11:22:23.16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874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derica Ciarlariello" userId="7a75fd8736ffb32c" providerId="LiveId" clId="{3B3E47D4-190C-41C1-8ACE-63D62D2E8C88}"/>
    <pc:docChg chg="undo custSel addSld delSld modSld sldOrd">
      <pc:chgData name="Federica Ciarlariello" userId="7a75fd8736ffb32c" providerId="LiveId" clId="{3B3E47D4-190C-41C1-8ACE-63D62D2E8C88}" dt="2026-02-20T11:22:30.554" v="359" actId="14100"/>
      <pc:docMkLst>
        <pc:docMk/>
      </pc:docMkLst>
      <pc:sldChg chg="addSp delSp modSp mod">
        <pc:chgData name="Federica Ciarlariello" userId="7a75fd8736ffb32c" providerId="LiveId" clId="{3B3E47D4-190C-41C1-8ACE-63D62D2E8C88}" dt="2026-02-16T13:37:13.683" v="294" actId="1076"/>
        <pc:sldMkLst>
          <pc:docMk/>
          <pc:sldMk cId="0" sldId="258"/>
        </pc:sldMkLst>
        <pc:spChg chg="add mod">
          <ac:chgData name="Federica Ciarlariello" userId="7a75fd8736ffb32c" providerId="LiveId" clId="{3B3E47D4-190C-41C1-8ACE-63D62D2E8C88}" dt="2026-02-16T13:37:10.262" v="293" actId="1076"/>
          <ac:spMkLst>
            <pc:docMk/>
            <pc:sldMk cId="0" sldId="258"/>
            <ac:spMk id="8" creationId="{5B6CB842-6E5E-AFBB-0EBC-2A606C567BFE}"/>
          </ac:spMkLst>
        </pc:spChg>
        <pc:spChg chg="add mod">
          <ac:chgData name="Federica Ciarlariello" userId="7a75fd8736ffb32c" providerId="LiveId" clId="{3B3E47D4-190C-41C1-8ACE-63D62D2E8C88}" dt="2026-02-16T13:37:13.683" v="294" actId="1076"/>
          <ac:spMkLst>
            <pc:docMk/>
            <pc:sldMk cId="0" sldId="258"/>
            <ac:spMk id="9" creationId="{2EDA5358-602B-1421-556B-3F7F5E734CE8}"/>
          </ac:spMkLst>
        </pc:spChg>
        <pc:spChg chg="add mod">
          <ac:chgData name="Federica Ciarlariello" userId="7a75fd8736ffb32c" providerId="LiveId" clId="{3B3E47D4-190C-41C1-8ACE-63D62D2E8C88}" dt="2026-02-16T13:35:55.757" v="276" actId="121"/>
          <ac:spMkLst>
            <pc:docMk/>
            <pc:sldMk cId="0" sldId="258"/>
            <ac:spMk id="10" creationId="{D5ECE43A-3FB7-0821-526C-53DCB5B0F178}"/>
          </ac:spMkLst>
        </pc:spChg>
        <pc:spChg chg="mod">
          <ac:chgData name="Federica Ciarlariello" userId="7a75fd8736ffb32c" providerId="LiveId" clId="{3B3E47D4-190C-41C1-8ACE-63D62D2E8C88}" dt="2026-02-16T13:03:37.651" v="44" actId="21"/>
          <ac:spMkLst>
            <pc:docMk/>
            <pc:sldMk cId="0" sldId="258"/>
            <ac:spMk id="59" creationId="{9C2D3C98-1A6D-66EA-3AF1-99379772DA73}"/>
          </ac:spMkLst>
        </pc:spChg>
        <pc:picChg chg="add mod">
          <ac:chgData name="Federica Ciarlariello" userId="7a75fd8736ffb32c" providerId="LiveId" clId="{3B3E47D4-190C-41C1-8ACE-63D62D2E8C88}" dt="2026-02-16T13:36:55.976" v="290" actId="1076"/>
          <ac:picMkLst>
            <pc:docMk/>
            <pc:sldMk cId="0" sldId="258"/>
            <ac:picMk id="4" creationId="{474BD8F6-161C-5639-16E8-35B3F3CDF5C3}"/>
          </ac:picMkLst>
        </pc:picChg>
        <pc:picChg chg="mod">
          <ac:chgData name="Federica Ciarlariello" userId="7a75fd8736ffb32c" providerId="LiveId" clId="{3B3E47D4-190C-41C1-8ACE-63D62D2E8C88}" dt="2026-02-16T13:36:59.497" v="291" actId="14100"/>
          <ac:picMkLst>
            <pc:docMk/>
            <pc:sldMk cId="0" sldId="258"/>
            <ac:picMk id="63" creationId="{989AB6C2-31FD-608D-9DEB-FB422A068DD4}"/>
          </ac:picMkLst>
        </pc:picChg>
        <pc:picChg chg="mod">
          <ac:chgData name="Federica Ciarlariello" userId="7a75fd8736ffb32c" providerId="LiveId" clId="{3B3E47D4-190C-41C1-8ACE-63D62D2E8C88}" dt="2026-02-16T13:37:02.609" v="292" actId="14100"/>
          <ac:picMkLst>
            <pc:docMk/>
            <pc:sldMk cId="0" sldId="258"/>
            <ac:picMk id="66" creationId="{01751DE6-E180-E58B-3C0B-EDD6B0D3AFB8}"/>
          </ac:picMkLst>
        </pc:picChg>
      </pc:sldChg>
      <pc:sldChg chg="modSp del mod">
        <pc:chgData name="Federica Ciarlariello" userId="7a75fd8736ffb32c" providerId="LiveId" clId="{3B3E47D4-190C-41C1-8ACE-63D62D2E8C88}" dt="2026-02-20T11:21:14.032" v="348" actId="47"/>
        <pc:sldMkLst>
          <pc:docMk/>
          <pc:sldMk cId="3105470185" sldId="402"/>
        </pc:sldMkLst>
        <pc:spChg chg="mod">
          <ac:chgData name="Federica Ciarlariello" userId="7a75fd8736ffb32c" providerId="LiveId" clId="{3B3E47D4-190C-41C1-8ACE-63D62D2E8C88}" dt="2026-02-20T11:20:32.439" v="320" actId="20577"/>
          <ac:spMkLst>
            <pc:docMk/>
            <pc:sldMk cId="3105470185" sldId="402"/>
            <ac:spMk id="10" creationId="{00000000-0000-0000-0000-000000000000}"/>
          </ac:spMkLst>
        </pc:spChg>
        <pc:spChg chg="mod">
          <ac:chgData name="Federica Ciarlariello" userId="7a75fd8736ffb32c" providerId="LiveId" clId="{3B3E47D4-190C-41C1-8ACE-63D62D2E8C88}" dt="2026-02-20T11:20:18.156" v="307" actId="20577"/>
          <ac:spMkLst>
            <pc:docMk/>
            <pc:sldMk cId="3105470185" sldId="402"/>
            <ac:spMk id="11" creationId="{00000000-0000-0000-0000-000000000000}"/>
          </ac:spMkLst>
        </pc:spChg>
      </pc:sldChg>
      <pc:sldChg chg="del">
        <pc:chgData name="Federica Ciarlariello" userId="7a75fd8736ffb32c" providerId="LiveId" clId="{3B3E47D4-190C-41C1-8ACE-63D62D2E8C88}" dt="2026-02-20T11:20:40.517" v="322" actId="47"/>
        <pc:sldMkLst>
          <pc:docMk/>
          <pc:sldMk cId="1426112232" sldId="405"/>
        </pc:sldMkLst>
      </pc:sldChg>
      <pc:sldChg chg="del">
        <pc:chgData name="Federica Ciarlariello" userId="7a75fd8736ffb32c" providerId="LiveId" clId="{3B3E47D4-190C-41C1-8ACE-63D62D2E8C88}" dt="2026-02-20T11:20:41.346" v="323" actId="47"/>
        <pc:sldMkLst>
          <pc:docMk/>
          <pc:sldMk cId="361004151" sldId="406"/>
        </pc:sldMkLst>
      </pc:sldChg>
      <pc:sldChg chg="del">
        <pc:chgData name="Federica Ciarlariello" userId="7a75fd8736ffb32c" providerId="LiveId" clId="{3B3E47D4-190C-41C1-8ACE-63D62D2E8C88}" dt="2026-02-20T11:20:42.318" v="324" actId="47"/>
        <pc:sldMkLst>
          <pc:docMk/>
          <pc:sldMk cId="1514503076" sldId="407"/>
        </pc:sldMkLst>
      </pc:sldChg>
      <pc:sldChg chg="modSp add mod ord">
        <pc:chgData name="Federica Ciarlariello" userId="7a75fd8736ffb32c" providerId="LiveId" clId="{3B3E47D4-190C-41C1-8ACE-63D62D2E8C88}" dt="2026-02-16T13:13:01.722" v="262" actId="20577"/>
        <pc:sldMkLst>
          <pc:docMk/>
          <pc:sldMk cId="886352474" sldId="408"/>
        </pc:sldMkLst>
        <pc:spChg chg="mod">
          <ac:chgData name="Federica Ciarlariello" userId="7a75fd8736ffb32c" providerId="LiveId" clId="{3B3E47D4-190C-41C1-8ACE-63D62D2E8C88}" dt="2026-02-16T13:11:28.840" v="199" actId="1076"/>
          <ac:spMkLst>
            <pc:docMk/>
            <pc:sldMk cId="886352474" sldId="408"/>
            <ac:spMk id="8" creationId="{984ECE5F-0CC9-C00B-095E-0B9A4D1EA6DD}"/>
          </ac:spMkLst>
        </pc:spChg>
        <pc:spChg chg="mod">
          <ac:chgData name="Federica Ciarlariello" userId="7a75fd8736ffb32c" providerId="LiveId" clId="{3B3E47D4-190C-41C1-8ACE-63D62D2E8C88}" dt="2026-02-16T13:11:42.278" v="203" actId="1076"/>
          <ac:spMkLst>
            <pc:docMk/>
            <pc:sldMk cId="886352474" sldId="408"/>
            <ac:spMk id="9" creationId="{2CE49FE5-4ED8-18D2-21D0-67835F420A05}"/>
          </ac:spMkLst>
        </pc:spChg>
        <pc:spChg chg="mod">
          <ac:chgData name="Federica Ciarlariello" userId="7a75fd8736ffb32c" providerId="LiveId" clId="{3B3E47D4-190C-41C1-8ACE-63D62D2E8C88}" dt="2026-02-16T13:13:01.722" v="262" actId="20577"/>
          <ac:spMkLst>
            <pc:docMk/>
            <pc:sldMk cId="886352474" sldId="408"/>
            <ac:spMk id="59" creationId="{CA5DD093-B8DE-BEF0-24FF-BD43D5192DB5}"/>
          </ac:spMkLst>
        </pc:spChg>
      </pc:sldChg>
      <pc:sldChg chg="addSp delSp modSp add mod">
        <pc:chgData name="Federica Ciarlariello" userId="7a75fd8736ffb32c" providerId="LiveId" clId="{3B3E47D4-190C-41C1-8ACE-63D62D2E8C88}" dt="2026-02-20T11:22:30.554" v="359" actId="14100"/>
        <pc:sldMkLst>
          <pc:docMk/>
          <pc:sldMk cId="2676637794" sldId="409"/>
        </pc:sldMkLst>
        <pc:spChg chg="add mod">
          <ac:chgData name="Federica Ciarlariello" userId="7a75fd8736ffb32c" providerId="LiveId" clId="{3B3E47D4-190C-41C1-8ACE-63D62D2E8C88}" dt="2026-02-20T11:20:57.329" v="337" actId="20577"/>
          <ac:spMkLst>
            <pc:docMk/>
            <pc:sldMk cId="2676637794" sldId="409"/>
            <ac:spMk id="4" creationId="{D3CF0022-9C97-A26B-71AB-A6D32A730604}"/>
          </ac:spMkLst>
        </pc:spChg>
        <pc:spChg chg="mod">
          <ac:chgData name="Federica Ciarlariello" userId="7a75fd8736ffb32c" providerId="LiveId" clId="{3B3E47D4-190C-41C1-8ACE-63D62D2E8C88}" dt="2026-02-20T11:21:11.253" v="347" actId="14100"/>
          <ac:spMkLst>
            <pc:docMk/>
            <pc:sldMk cId="2676637794" sldId="409"/>
            <ac:spMk id="7" creationId="{43D2EECA-F423-0945-2C4A-7E2C01B85F97}"/>
          </ac:spMkLst>
        </pc:spChg>
        <pc:spChg chg="del">
          <ac:chgData name="Federica Ciarlariello" userId="7a75fd8736ffb32c" providerId="LiveId" clId="{3B3E47D4-190C-41C1-8ACE-63D62D2E8C88}" dt="2026-02-20T11:20:50.915" v="325" actId="478"/>
          <ac:spMkLst>
            <pc:docMk/>
            <pc:sldMk cId="2676637794" sldId="409"/>
            <ac:spMk id="10" creationId="{E5ACFA3B-A61C-E080-7D9D-A0E48DE0AA30}"/>
          </ac:spMkLst>
        </pc:spChg>
        <pc:spChg chg="mod">
          <ac:chgData name="Federica Ciarlariello" userId="7a75fd8736ffb32c" providerId="LiveId" clId="{3B3E47D4-190C-41C1-8ACE-63D62D2E8C88}" dt="2026-02-20T11:21:04.564" v="346" actId="20577"/>
          <ac:spMkLst>
            <pc:docMk/>
            <pc:sldMk cId="2676637794" sldId="409"/>
            <ac:spMk id="11" creationId="{DFFFE0E3-B615-086B-97AF-0659D7282500}"/>
          </ac:spMkLst>
        </pc:spChg>
        <pc:picChg chg="mod">
          <ac:chgData name="Federica Ciarlariello" userId="7a75fd8736ffb32c" providerId="LiveId" clId="{3B3E47D4-190C-41C1-8ACE-63D62D2E8C88}" dt="2026-02-20T11:22:30.554" v="359" actId="14100"/>
          <ac:picMkLst>
            <pc:docMk/>
            <pc:sldMk cId="2676637794" sldId="409"/>
            <ac:picMk id="2" creationId="{E925B714-B8F0-26C2-1C71-B6B1FE7109E9}"/>
          </ac:picMkLst>
        </pc:picChg>
      </pc:sldChg>
      <pc:sldChg chg="add">
        <pc:chgData name="Federica Ciarlariello" userId="7a75fd8736ffb32c" providerId="LiveId" clId="{3B3E47D4-190C-41C1-8ACE-63D62D2E8C88}" dt="2026-02-20T11:21:17.503" v="349"/>
        <pc:sldMkLst>
          <pc:docMk/>
          <pc:sldMk cId="586587476" sldId="410"/>
        </pc:sldMkLst>
      </pc:sldChg>
      <pc:sldChg chg="add">
        <pc:chgData name="Federica Ciarlariello" userId="7a75fd8736ffb32c" providerId="LiveId" clId="{3B3E47D4-190C-41C1-8ACE-63D62D2E8C88}" dt="2026-02-20T11:21:18.065" v="350"/>
        <pc:sldMkLst>
          <pc:docMk/>
          <pc:sldMk cId="960189117" sldId="411"/>
        </pc:sldMkLst>
      </pc:sldChg>
      <pc:sldChg chg="add">
        <pc:chgData name="Federica Ciarlariello" userId="7a75fd8736ffb32c" providerId="LiveId" clId="{3B3E47D4-190C-41C1-8ACE-63D62D2E8C88}" dt="2026-02-20T11:21:18.704" v="351"/>
        <pc:sldMkLst>
          <pc:docMk/>
          <pc:sldMk cId="1445512347" sldId="412"/>
        </pc:sldMkLst>
      </pc:sldChg>
      <pc:sldChg chg="add">
        <pc:chgData name="Federica Ciarlariello" userId="7a75fd8736ffb32c" providerId="LiveId" clId="{3B3E47D4-190C-41C1-8ACE-63D62D2E8C88}" dt="2026-02-20T11:21:19.216" v="352"/>
        <pc:sldMkLst>
          <pc:docMk/>
          <pc:sldMk cId="550295315" sldId="413"/>
        </pc:sldMkLst>
      </pc:sldChg>
      <pc:sldChg chg="add">
        <pc:chgData name="Federica Ciarlariello" userId="7a75fd8736ffb32c" providerId="LiveId" clId="{3B3E47D4-190C-41C1-8ACE-63D62D2E8C88}" dt="2026-02-20T11:21:19.722" v="353"/>
        <pc:sldMkLst>
          <pc:docMk/>
          <pc:sldMk cId="3512704119" sldId="414"/>
        </pc:sldMkLst>
      </pc:sldChg>
      <pc:sldChg chg="add">
        <pc:chgData name="Federica Ciarlariello" userId="7a75fd8736ffb32c" providerId="LiveId" clId="{3B3E47D4-190C-41C1-8ACE-63D62D2E8C88}" dt="2026-02-20T11:21:20.166" v="354"/>
        <pc:sldMkLst>
          <pc:docMk/>
          <pc:sldMk cId="895749073" sldId="415"/>
        </pc:sldMkLst>
      </pc:sldChg>
      <pc:sldChg chg="add">
        <pc:chgData name="Federica Ciarlariello" userId="7a75fd8736ffb32c" providerId="LiveId" clId="{3B3E47D4-190C-41C1-8ACE-63D62D2E8C88}" dt="2026-02-20T11:21:22.527" v="355"/>
        <pc:sldMkLst>
          <pc:docMk/>
          <pc:sldMk cId="1142687983" sldId="416"/>
        </pc:sldMkLst>
      </pc:sldChg>
      <pc:sldChg chg="add">
        <pc:chgData name="Federica Ciarlariello" userId="7a75fd8736ffb32c" providerId="LiveId" clId="{3B3E47D4-190C-41C1-8ACE-63D62D2E8C88}" dt="2026-02-20T11:21:22.983" v="356"/>
        <pc:sldMkLst>
          <pc:docMk/>
          <pc:sldMk cId="248555669" sldId="417"/>
        </pc:sldMkLst>
      </pc:sldChg>
      <pc:sldChg chg="add">
        <pc:chgData name="Federica Ciarlariello" userId="7a75fd8736ffb32c" providerId="LiveId" clId="{3B3E47D4-190C-41C1-8ACE-63D62D2E8C88}" dt="2026-02-20T11:21:23.566" v="357"/>
        <pc:sldMkLst>
          <pc:docMk/>
          <pc:sldMk cId="1145592599" sldId="41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32830-2657-4B4D-94FE-7DBA2B1861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6AB3AB-79D5-4251-B21E-086CD0A05CB8}">
      <dgm:prSet/>
      <dgm:spPr/>
      <dgm:t>
        <a:bodyPr/>
        <a:lstStyle/>
        <a:p>
          <a:r>
            <a:rPr lang="en-GB"/>
            <a:t>Gerarchico-procedurale;</a:t>
          </a:r>
          <a:endParaRPr lang="en-US"/>
        </a:p>
      </dgm:t>
    </dgm:pt>
    <dgm:pt modelId="{0CFFBB73-3017-4B88-BD8E-7201A9A7C654}" type="parTrans" cxnId="{D4C560A0-6293-4EC0-863B-25235735D6BA}">
      <dgm:prSet/>
      <dgm:spPr/>
      <dgm:t>
        <a:bodyPr/>
        <a:lstStyle/>
        <a:p>
          <a:endParaRPr lang="en-US"/>
        </a:p>
      </dgm:t>
    </dgm:pt>
    <dgm:pt modelId="{50EBD27C-A6CC-4084-B57F-B9D2A7F792B5}" type="sibTrans" cxnId="{D4C560A0-6293-4EC0-863B-25235735D6BA}">
      <dgm:prSet/>
      <dgm:spPr/>
      <dgm:t>
        <a:bodyPr/>
        <a:lstStyle/>
        <a:p>
          <a:endParaRPr lang="en-US"/>
        </a:p>
      </dgm:t>
    </dgm:pt>
    <dgm:pt modelId="{C7D3BA28-38CA-4139-8A7E-C88E286F820D}">
      <dgm:prSet/>
      <dgm:spPr/>
      <dgm:t>
        <a:bodyPr/>
        <a:lstStyle/>
        <a:p>
          <a:r>
            <a:rPr lang="en-GB"/>
            <a:t>Relazionale-negoziale;</a:t>
          </a:r>
          <a:endParaRPr lang="en-US"/>
        </a:p>
      </dgm:t>
    </dgm:pt>
    <dgm:pt modelId="{CBA69AC1-7928-408E-8598-1D0747BC73BA}" type="parTrans" cxnId="{204119C8-B9CB-43CC-BA56-95E6637B5153}">
      <dgm:prSet/>
      <dgm:spPr/>
      <dgm:t>
        <a:bodyPr/>
        <a:lstStyle/>
        <a:p>
          <a:endParaRPr lang="en-US"/>
        </a:p>
      </dgm:t>
    </dgm:pt>
    <dgm:pt modelId="{05E80332-7C46-45D1-9D61-09F0123CDF30}" type="sibTrans" cxnId="{204119C8-B9CB-43CC-BA56-95E6637B5153}">
      <dgm:prSet/>
      <dgm:spPr/>
      <dgm:t>
        <a:bodyPr/>
        <a:lstStyle/>
        <a:p>
          <a:endParaRPr lang="en-US"/>
        </a:p>
      </dgm:t>
    </dgm:pt>
    <dgm:pt modelId="{9FCC65E9-4D73-418F-A99A-8DF8B84C8965}">
      <dgm:prSet/>
      <dgm:spPr/>
      <dgm:t>
        <a:bodyPr/>
        <a:lstStyle/>
        <a:p>
          <a:r>
            <a:rPr lang="en-GB"/>
            <a:t>Tecnocratico-competente;</a:t>
          </a:r>
          <a:endParaRPr lang="en-US"/>
        </a:p>
      </dgm:t>
    </dgm:pt>
    <dgm:pt modelId="{1EBFDB20-B3E8-4304-8C4A-9F181A97B173}" type="parTrans" cxnId="{41E94996-27EB-48DC-9448-F1D18B1A8AF6}">
      <dgm:prSet/>
      <dgm:spPr/>
      <dgm:t>
        <a:bodyPr/>
        <a:lstStyle/>
        <a:p>
          <a:endParaRPr lang="en-US"/>
        </a:p>
      </dgm:t>
    </dgm:pt>
    <dgm:pt modelId="{4FB969AB-99E6-4D82-9C00-B99763D1107A}" type="sibTrans" cxnId="{41E94996-27EB-48DC-9448-F1D18B1A8AF6}">
      <dgm:prSet/>
      <dgm:spPr/>
      <dgm:t>
        <a:bodyPr/>
        <a:lstStyle/>
        <a:p>
          <a:endParaRPr lang="en-US"/>
        </a:p>
      </dgm:t>
    </dgm:pt>
    <dgm:pt modelId="{24839B94-1C8A-4021-8BAA-57D8F9C9D2E0}">
      <dgm:prSet/>
      <dgm:spPr/>
      <dgm:t>
        <a:bodyPr/>
        <a:lstStyle/>
        <a:p>
          <a:r>
            <a:rPr lang="en-GB" dirty="0"/>
            <a:t>Facilitativo-generativo.</a:t>
          </a:r>
          <a:endParaRPr lang="en-US" dirty="0"/>
        </a:p>
      </dgm:t>
    </dgm:pt>
    <dgm:pt modelId="{F7759A09-7A26-4AF8-B76F-BC22F2898895}" type="parTrans" cxnId="{2F20CDEF-F0B6-43D7-9B07-395BEBE8BDC2}">
      <dgm:prSet/>
      <dgm:spPr/>
      <dgm:t>
        <a:bodyPr/>
        <a:lstStyle/>
        <a:p>
          <a:endParaRPr lang="en-US"/>
        </a:p>
      </dgm:t>
    </dgm:pt>
    <dgm:pt modelId="{FE4853AB-0C99-48B4-825B-6EB9699093B6}" type="sibTrans" cxnId="{2F20CDEF-F0B6-43D7-9B07-395BEBE8BDC2}">
      <dgm:prSet/>
      <dgm:spPr/>
      <dgm:t>
        <a:bodyPr/>
        <a:lstStyle/>
        <a:p>
          <a:endParaRPr lang="en-US"/>
        </a:p>
      </dgm:t>
    </dgm:pt>
    <dgm:pt modelId="{780514A1-70E2-4975-AB7C-E591283A1BB6}" type="pres">
      <dgm:prSet presAssocID="{9C732830-2657-4B4D-94FE-7DBA2B1861EE}" presName="linear" presStyleCnt="0">
        <dgm:presLayoutVars>
          <dgm:animLvl val="lvl"/>
          <dgm:resizeHandles val="exact"/>
        </dgm:presLayoutVars>
      </dgm:prSet>
      <dgm:spPr/>
    </dgm:pt>
    <dgm:pt modelId="{D7D70833-6653-46E1-B0F7-EBBEF663B427}" type="pres">
      <dgm:prSet presAssocID="{536AB3AB-79D5-4251-B21E-086CD0A05CB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A95E9AA-17A3-4987-B838-933115F66985}" type="pres">
      <dgm:prSet presAssocID="{50EBD27C-A6CC-4084-B57F-B9D2A7F792B5}" presName="spacer" presStyleCnt="0"/>
      <dgm:spPr/>
    </dgm:pt>
    <dgm:pt modelId="{2DE2A762-B1BD-4559-84E6-DB0D3E564EBE}" type="pres">
      <dgm:prSet presAssocID="{C7D3BA28-38CA-4139-8A7E-C88E286F820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63651B4-7AF9-40A0-B980-7D1B16AA262A}" type="pres">
      <dgm:prSet presAssocID="{05E80332-7C46-45D1-9D61-09F0123CDF30}" presName="spacer" presStyleCnt="0"/>
      <dgm:spPr/>
    </dgm:pt>
    <dgm:pt modelId="{B31BC878-50DE-4BCC-8A91-6E57B6EE26E8}" type="pres">
      <dgm:prSet presAssocID="{9FCC65E9-4D73-418F-A99A-8DF8B84C896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F63333E-72AF-4D39-AE32-EC14E0DF33F6}" type="pres">
      <dgm:prSet presAssocID="{4FB969AB-99E6-4D82-9C00-B99763D1107A}" presName="spacer" presStyleCnt="0"/>
      <dgm:spPr/>
    </dgm:pt>
    <dgm:pt modelId="{052DB51C-11BB-4B18-9D06-664C87586E24}" type="pres">
      <dgm:prSet presAssocID="{24839B94-1C8A-4021-8BAA-57D8F9C9D2E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105C944-0248-419E-AC28-C682E34A9B37}" type="presOf" srcId="{C7D3BA28-38CA-4139-8A7E-C88E286F820D}" destId="{2DE2A762-B1BD-4559-84E6-DB0D3E564EBE}" srcOrd="0" destOrd="0" presId="urn:microsoft.com/office/officeart/2005/8/layout/vList2"/>
    <dgm:cxn modelId="{5819C078-0BC7-4E80-ACA6-AB2208D80B22}" type="presOf" srcId="{9C732830-2657-4B4D-94FE-7DBA2B1861EE}" destId="{780514A1-70E2-4975-AB7C-E591283A1BB6}" srcOrd="0" destOrd="0" presId="urn:microsoft.com/office/officeart/2005/8/layout/vList2"/>
    <dgm:cxn modelId="{8EA7C58F-49DB-4AFD-BD28-A7CB6DE7EEB2}" type="presOf" srcId="{9FCC65E9-4D73-418F-A99A-8DF8B84C8965}" destId="{B31BC878-50DE-4BCC-8A91-6E57B6EE26E8}" srcOrd="0" destOrd="0" presId="urn:microsoft.com/office/officeart/2005/8/layout/vList2"/>
    <dgm:cxn modelId="{41E94996-27EB-48DC-9448-F1D18B1A8AF6}" srcId="{9C732830-2657-4B4D-94FE-7DBA2B1861EE}" destId="{9FCC65E9-4D73-418F-A99A-8DF8B84C8965}" srcOrd="2" destOrd="0" parTransId="{1EBFDB20-B3E8-4304-8C4A-9F181A97B173}" sibTransId="{4FB969AB-99E6-4D82-9C00-B99763D1107A}"/>
    <dgm:cxn modelId="{D4C560A0-6293-4EC0-863B-25235735D6BA}" srcId="{9C732830-2657-4B4D-94FE-7DBA2B1861EE}" destId="{536AB3AB-79D5-4251-B21E-086CD0A05CB8}" srcOrd="0" destOrd="0" parTransId="{0CFFBB73-3017-4B88-BD8E-7201A9A7C654}" sibTransId="{50EBD27C-A6CC-4084-B57F-B9D2A7F792B5}"/>
    <dgm:cxn modelId="{204119C8-B9CB-43CC-BA56-95E6637B5153}" srcId="{9C732830-2657-4B4D-94FE-7DBA2B1861EE}" destId="{C7D3BA28-38CA-4139-8A7E-C88E286F820D}" srcOrd="1" destOrd="0" parTransId="{CBA69AC1-7928-408E-8598-1D0747BC73BA}" sibTransId="{05E80332-7C46-45D1-9D61-09F0123CDF30}"/>
    <dgm:cxn modelId="{11CF3ECA-F305-4416-8291-13556FC1BB19}" type="presOf" srcId="{536AB3AB-79D5-4251-B21E-086CD0A05CB8}" destId="{D7D70833-6653-46E1-B0F7-EBBEF663B427}" srcOrd="0" destOrd="0" presId="urn:microsoft.com/office/officeart/2005/8/layout/vList2"/>
    <dgm:cxn modelId="{E9A80ACF-2F63-49D4-9665-8578D5D645BB}" type="presOf" srcId="{24839B94-1C8A-4021-8BAA-57D8F9C9D2E0}" destId="{052DB51C-11BB-4B18-9D06-664C87586E24}" srcOrd="0" destOrd="0" presId="urn:microsoft.com/office/officeart/2005/8/layout/vList2"/>
    <dgm:cxn modelId="{2F20CDEF-F0B6-43D7-9B07-395BEBE8BDC2}" srcId="{9C732830-2657-4B4D-94FE-7DBA2B1861EE}" destId="{24839B94-1C8A-4021-8BAA-57D8F9C9D2E0}" srcOrd="3" destOrd="0" parTransId="{F7759A09-7A26-4AF8-B76F-BC22F2898895}" sibTransId="{FE4853AB-0C99-48B4-825B-6EB9699093B6}"/>
    <dgm:cxn modelId="{D53081FA-A3DA-40B6-B34E-3832C808100B}" type="presParOf" srcId="{780514A1-70E2-4975-AB7C-E591283A1BB6}" destId="{D7D70833-6653-46E1-B0F7-EBBEF663B427}" srcOrd="0" destOrd="0" presId="urn:microsoft.com/office/officeart/2005/8/layout/vList2"/>
    <dgm:cxn modelId="{7A4D7E76-3E20-46A5-B00C-95AAD4105D03}" type="presParOf" srcId="{780514A1-70E2-4975-AB7C-E591283A1BB6}" destId="{7A95E9AA-17A3-4987-B838-933115F66985}" srcOrd="1" destOrd="0" presId="urn:microsoft.com/office/officeart/2005/8/layout/vList2"/>
    <dgm:cxn modelId="{D2B9544C-7552-4585-8D3A-7553DED3E32D}" type="presParOf" srcId="{780514A1-70E2-4975-AB7C-E591283A1BB6}" destId="{2DE2A762-B1BD-4559-84E6-DB0D3E564EBE}" srcOrd="2" destOrd="0" presId="urn:microsoft.com/office/officeart/2005/8/layout/vList2"/>
    <dgm:cxn modelId="{82DDF76D-29AD-408F-B75C-F593DA451037}" type="presParOf" srcId="{780514A1-70E2-4975-AB7C-E591283A1BB6}" destId="{363651B4-7AF9-40A0-B980-7D1B16AA262A}" srcOrd="3" destOrd="0" presId="urn:microsoft.com/office/officeart/2005/8/layout/vList2"/>
    <dgm:cxn modelId="{FE636609-B182-4934-A024-4FF8CFBC7234}" type="presParOf" srcId="{780514A1-70E2-4975-AB7C-E591283A1BB6}" destId="{B31BC878-50DE-4BCC-8A91-6E57B6EE26E8}" srcOrd="4" destOrd="0" presId="urn:microsoft.com/office/officeart/2005/8/layout/vList2"/>
    <dgm:cxn modelId="{E4E15AD3-58B2-4A5D-9062-26840E829340}" type="presParOf" srcId="{780514A1-70E2-4975-AB7C-E591283A1BB6}" destId="{FF63333E-72AF-4D39-AE32-EC14E0DF33F6}" srcOrd="5" destOrd="0" presId="urn:microsoft.com/office/officeart/2005/8/layout/vList2"/>
    <dgm:cxn modelId="{0AC23FBA-FF57-4A49-A469-1158E6FC97CB}" type="presParOf" srcId="{780514A1-70E2-4975-AB7C-E591283A1BB6}" destId="{052DB51C-11BB-4B18-9D06-664C87586E2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70833-6653-46E1-B0F7-EBBEF663B427}">
      <dsp:nvSpPr>
        <dsp:cNvPr id="0" name=""/>
        <dsp:cNvSpPr/>
      </dsp:nvSpPr>
      <dsp:spPr>
        <a:xfrm>
          <a:off x="0" y="48857"/>
          <a:ext cx="10922763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Gerarchico-procedurale;</a:t>
          </a:r>
          <a:endParaRPr lang="en-US" sz="3600" kern="1200"/>
        </a:p>
      </dsp:txBody>
      <dsp:txXfrm>
        <a:off x="42151" y="91008"/>
        <a:ext cx="10838461" cy="779158"/>
      </dsp:txXfrm>
    </dsp:sp>
    <dsp:sp modelId="{2DE2A762-B1BD-4559-84E6-DB0D3E564EBE}">
      <dsp:nvSpPr>
        <dsp:cNvPr id="0" name=""/>
        <dsp:cNvSpPr/>
      </dsp:nvSpPr>
      <dsp:spPr>
        <a:xfrm>
          <a:off x="0" y="1015998"/>
          <a:ext cx="10922763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Relazionale-negoziale;</a:t>
          </a:r>
          <a:endParaRPr lang="en-US" sz="3600" kern="1200"/>
        </a:p>
      </dsp:txBody>
      <dsp:txXfrm>
        <a:off x="42151" y="1058149"/>
        <a:ext cx="10838461" cy="779158"/>
      </dsp:txXfrm>
    </dsp:sp>
    <dsp:sp modelId="{B31BC878-50DE-4BCC-8A91-6E57B6EE26E8}">
      <dsp:nvSpPr>
        <dsp:cNvPr id="0" name=""/>
        <dsp:cNvSpPr/>
      </dsp:nvSpPr>
      <dsp:spPr>
        <a:xfrm>
          <a:off x="0" y="1983138"/>
          <a:ext cx="10922763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Tecnocratico-competente;</a:t>
          </a:r>
          <a:endParaRPr lang="en-US" sz="3600" kern="1200"/>
        </a:p>
      </dsp:txBody>
      <dsp:txXfrm>
        <a:off x="42151" y="2025289"/>
        <a:ext cx="10838461" cy="779158"/>
      </dsp:txXfrm>
    </dsp:sp>
    <dsp:sp modelId="{052DB51C-11BB-4B18-9D06-664C87586E24}">
      <dsp:nvSpPr>
        <dsp:cNvPr id="0" name=""/>
        <dsp:cNvSpPr/>
      </dsp:nvSpPr>
      <dsp:spPr>
        <a:xfrm>
          <a:off x="0" y="2950278"/>
          <a:ext cx="10922763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Facilitativo-generativo.</a:t>
          </a:r>
          <a:endParaRPr lang="en-US" sz="3600" kern="1200" dirty="0"/>
        </a:p>
      </dsp:txBody>
      <dsp:txXfrm>
        <a:off x="42151" y="2992429"/>
        <a:ext cx="10838461" cy="779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1006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15C7E-F564-4988-A665-DBC936908B31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6550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32450" y="6464300"/>
            <a:ext cx="431006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F650D-4325-43C0-BEE8-C7E38566C3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10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8B42D-1323-458B-A9C7-F369FEF9D5E5}" type="datetime1">
              <a:rPr lang="en-US" smtClean="0"/>
              <a:t>4/7/2026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72CBF-EB14-43E1-89F1-8C9B0CA2F64B}" type="datetime1">
              <a:rPr lang="en-US" smtClean="0"/>
              <a:t>4/7/2026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8900" y="6297427"/>
            <a:ext cx="961723" cy="36956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0010" y="6277935"/>
            <a:ext cx="585444" cy="38345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07364" y="6274308"/>
            <a:ext cx="266700" cy="277495"/>
          </a:xfrm>
          <a:custGeom>
            <a:avLst/>
            <a:gdLst/>
            <a:ahLst/>
            <a:cxnLst/>
            <a:rect l="l" t="t" r="r" b="b"/>
            <a:pathLst>
              <a:path w="266700" h="277495">
                <a:moveTo>
                  <a:pt x="266700" y="273050"/>
                </a:moveTo>
                <a:lnTo>
                  <a:pt x="240157" y="262216"/>
                </a:lnTo>
                <a:lnTo>
                  <a:pt x="207733" y="253974"/>
                </a:lnTo>
                <a:lnTo>
                  <a:pt x="171818" y="248729"/>
                </a:lnTo>
                <a:lnTo>
                  <a:pt x="134874" y="246900"/>
                </a:lnTo>
                <a:lnTo>
                  <a:pt x="97307" y="248767"/>
                </a:lnTo>
                <a:lnTo>
                  <a:pt x="60845" y="254127"/>
                </a:lnTo>
                <a:lnTo>
                  <a:pt x="28067" y="262623"/>
                </a:lnTo>
                <a:lnTo>
                  <a:pt x="1524" y="273862"/>
                </a:lnTo>
                <a:lnTo>
                  <a:pt x="31572" y="275361"/>
                </a:lnTo>
                <a:lnTo>
                  <a:pt x="63563" y="276453"/>
                </a:lnTo>
                <a:lnTo>
                  <a:pt x="97586" y="277139"/>
                </a:lnTo>
                <a:lnTo>
                  <a:pt x="133781" y="277368"/>
                </a:lnTo>
                <a:lnTo>
                  <a:pt x="170040" y="277139"/>
                </a:lnTo>
                <a:lnTo>
                  <a:pt x="204241" y="276453"/>
                </a:lnTo>
                <a:lnTo>
                  <a:pt x="236448" y="275336"/>
                </a:lnTo>
                <a:lnTo>
                  <a:pt x="266700" y="273812"/>
                </a:lnTo>
                <a:lnTo>
                  <a:pt x="266700" y="273050"/>
                </a:lnTo>
                <a:close/>
              </a:path>
              <a:path w="266700" h="277495">
                <a:moveTo>
                  <a:pt x="266700" y="203542"/>
                </a:moveTo>
                <a:lnTo>
                  <a:pt x="233845" y="198462"/>
                </a:lnTo>
                <a:lnTo>
                  <a:pt x="200825" y="194843"/>
                </a:lnTo>
                <a:lnTo>
                  <a:pt x="167678" y="192697"/>
                </a:lnTo>
                <a:lnTo>
                  <a:pt x="134454" y="192024"/>
                </a:lnTo>
                <a:lnTo>
                  <a:pt x="100660" y="192735"/>
                </a:lnTo>
                <a:lnTo>
                  <a:pt x="66954" y="194957"/>
                </a:lnTo>
                <a:lnTo>
                  <a:pt x="33388" y="198704"/>
                </a:lnTo>
                <a:lnTo>
                  <a:pt x="0" y="203949"/>
                </a:lnTo>
                <a:lnTo>
                  <a:pt x="0" y="259080"/>
                </a:lnTo>
                <a:lnTo>
                  <a:pt x="26441" y="248297"/>
                </a:lnTo>
                <a:lnTo>
                  <a:pt x="58293" y="240042"/>
                </a:lnTo>
                <a:lnTo>
                  <a:pt x="94615" y="234772"/>
                </a:lnTo>
                <a:lnTo>
                  <a:pt x="134454" y="232905"/>
                </a:lnTo>
                <a:lnTo>
                  <a:pt x="173380" y="234657"/>
                </a:lnTo>
                <a:lnTo>
                  <a:pt x="208991" y="239674"/>
                </a:lnTo>
                <a:lnTo>
                  <a:pt x="240385" y="247573"/>
                </a:lnTo>
                <a:lnTo>
                  <a:pt x="266700" y="258000"/>
                </a:lnTo>
                <a:lnTo>
                  <a:pt x="266700" y="203542"/>
                </a:lnTo>
                <a:close/>
              </a:path>
              <a:path w="266700" h="277495">
                <a:moveTo>
                  <a:pt x="266700" y="146837"/>
                </a:moveTo>
                <a:lnTo>
                  <a:pt x="233730" y="143230"/>
                </a:lnTo>
                <a:lnTo>
                  <a:pt x="200685" y="140665"/>
                </a:lnTo>
                <a:lnTo>
                  <a:pt x="167576" y="139153"/>
                </a:lnTo>
                <a:lnTo>
                  <a:pt x="134429" y="138684"/>
                </a:lnTo>
                <a:lnTo>
                  <a:pt x="100723" y="139153"/>
                </a:lnTo>
                <a:lnTo>
                  <a:pt x="67081" y="140716"/>
                </a:lnTo>
                <a:lnTo>
                  <a:pt x="33489" y="143370"/>
                </a:lnTo>
                <a:lnTo>
                  <a:pt x="0" y="147104"/>
                </a:lnTo>
                <a:lnTo>
                  <a:pt x="0" y="190500"/>
                </a:lnTo>
                <a:lnTo>
                  <a:pt x="53136" y="182994"/>
                </a:lnTo>
                <a:lnTo>
                  <a:pt x="106565" y="179197"/>
                </a:lnTo>
                <a:lnTo>
                  <a:pt x="160096" y="179120"/>
                </a:lnTo>
                <a:lnTo>
                  <a:pt x="213537" y="182765"/>
                </a:lnTo>
                <a:lnTo>
                  <a:pt x="266700" y="190131"/>
                </a:lnTo>
                <a:lnTo>
                  <a:pt x="266700" y="146837"/>
                </a:lnTo>
                <a:close/>
              </a:path>
              <a:path w="266700" h="277495">
                <a:moveTo>
                  <a:pt x="266700" y="120878"/>
                </a:moveTo>
                <a:lnTo>
                  <a:pt x="264160" y="114896"/>
                </a:lnTo>
                <a:lnTo>
                  <a:pt x="241719" y="93802"/>
                </a:lnTo>
                <a:lnTo>
                  <a:pt x="241719" y="28575"/>
                </a:lnTo>
                <a:lnTo>
                  <a:pt x="236143" y="22961"/>
                </a:lnTo>
                <a:lnTo>
                  <a:pt x="209435" y="22987"/>
                </a:lnTo>
                <a:lnTo>
                  <a:pt x="203847" y="28600"/>
                </a:lnTo>
                <a:lnTo>
                  <a:pt x="203822" y="58102"/>
                </a:lnTo>
                <a:lnTo>
                  <a:pt x="148742" y="6134"/>
                </a:lnTo>
                <a:lnTo>
                  <a:pt x="141490" y="1536"/>
                </a:lnTo>
                <a:lnTo>
                  <a:pt x="133350" y="0"/>
                </a:lnTo>
                <a:lnTo>
                  <a:pt x="125196" y="1536"/>
                </a:lnTo>
                <a:lnTo>
                  <a:pt x="117957" y="6134"/>
                </a:lnTo>
                <a:lnTo>
                  <a:pt x="2603" y="114871"/>
                </a:lnTo>
                <a:lnTo>
                  <a:pt x="63" y="120738"/>
                </a:lnTo>
                <a:lnTo>
                  <a:pt x="0" y="134112"/>
                </a:lnTo>
                <a:lnTo>
                  <a:pt x="53238" y="128752"/>
                </a:lnTo>
                <a:lnTo>
                  <a:pt x="106629" y="126072"/>
                </a:lnTo>
                <a:lnTo>
                  <a:pt x="160058" y="126072"/>
                </a:lnTo>
                <a:lnTo>
                  <a:pt x="213448" y="128752"/>
                </a:lnTo>
                <a:lnTo>
                  <a:pt x="266700" y="134112"/>
                </a:lnTo>
                <a:lnTo>
                  <a:pt x="266700" y="127139"/>
                </a:lnTo>
                <a:lnTo>
                  <a:pt x="266700" y="120878"/>
                </a:lnTo>
                <a:close/>
              </a:path>
            </a:pathLst>
          </a:custGeom>
          <a:solidFill>
            <a:srgbClr val="004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8448" y="6318669"/>
            <a:ext cx="181356" cy="22691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3148" y="6318681"/>
            <a:ext cx="181355" cy="22689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11931" y="6478524"/>
            <a:ext cx="857885" cy="180340"/>
          </a:xfrm>
          <a:custGeom>
            <a:avLst/>
            <a:gdLst/>
            <a:ahLst/>
            <a:cxnLst/>
            <a:rect l="l" t="t" r="r" b="b"/>
            <a:pathLst>
              <a:path w="857885" h="180340">
                <a:moveTo>
                  <a:pt x="801527" y="0"/>
                </a:moveTo>
                <a:lnTo>
                  <a:pt x="801527" y="15417"/>
                </a:lnTo>
                <a:lnTo>
                  <a:pt x="812421" y="27822"/>
                </a:lnTo>
                <a:lnTo>
                  <a:pt x="817625" y="41319"/>
                </a:lnTo>
                <a:lnTo>
                  <a:pt x="783672" y="79564"/>
                </a:lnTo>
                <a:lnTo>
                  <a:pt x="729280" y="99182"/>
                </a:lnTo>
                <a:lnTo>
                  <a:pt x="689796" y="108103"/>
                </a:lnTo>
                <a:lnTo>
                  <a:pt x="640916" y="115831"/>
                </a:lnTo>
                <a:lnTo>
                  <a:pt x="581739" y="121910"/>
                </a:lnTo>
                <a:lnTo>
                  <a:pt x="511362" y="125890"/>
                </a:lnTo>
                <a:lnTo>
                  <a:pt x="428884" y="127317"/>
                </a:lnTo>
                <a:lnTo>
                  <a:pt x="346402" y="125898"/>
                </a:lnTo>
                <a:lnTo>
                  <a:pt x="276024" y="121939"/>
                </a:lnTo>
                <a:lnTo>
                  <a:pt x="216848" y="115884"/>
                </a:lnTo>
                <a:lnTo>
                  <a:pt x="167972" y="108180"/>
                </a:lnTo>
                <a:lnTo>
                  <a:pt x="128493" y="99271"/>
                </a:lnTo>
                <a:lnTo>
                  <a:pt x="74120" y="79622"/>
                </a:lnTo>
                <a:lnTo>
                  <a:pt x="43355" y="55426"/>
                </a:lnTo>
                <a:lnTo>
                  <a:pt x="40196" y="41243"/>
                </a:lnTo>
                <a:lnTo>
                  <a:pt x="45354" y="27736"/>
                </a:lnTo>
                <a:lnTo>
                  <a:pt x="56240" y="15417"/>
                </a:lnTo>
                <a:lnTo>
                  <a:pt x="56240" y="0"/>
                </a:lnTo>
                <a:lnTo>
                  <a:pt x="30608" y="14135"/>
                </a:lnTo>
                <a:lnTo>
                  <a:pt x="9966" y="32546"/>
                </a:lnTo>
                <a:lnTo>
                  <a:pt x="0" y="54621"/>
                </a:lnTo>
                <a:lnTo>
                  <a:pt x="6393" y="79743"/>
                </a:lnTo>
                <a:lnTo>
                  <a:pt x="47216" y="115435"/>
                </a:lnTo>
                <a:lnTo>
                  <a:pt x="120735" y="145044"/>
                </a:lnTo>
                <a:lnTo>
                  <a:pt x="168861" y="156967"/>
                </a:lnTo>
                <a:lnTo>
                  <a:pt x="224086" y="166647"/>
                </a:lnTo>
                <a:lnTo>
                  <a:pt x="286053" y="173845"/>
                </a:lnTo>
                <a:lnTo>
                  <a:pt x="354405" y="178320"/>
                </a:lnTo>
                <a:lnTo>
                  <a:pt x="428782" y="179831"/>
                </a:lnTo>
                <a:lnTo>
                  <a:pt x="503149" y="178240"/>
                </a:lnTo>
                <a:lnTo>
                  <a:pt x="571494" y="173723"/>
                </a:lnTo>
                <a:lnTo>
                  <a:pt x="633459" y="166512"/>
                </a:lnTo>
                <a:lnTo>
                  <a:pt x="688685" y="156841"/>
                </a:lnTo>
                <a:lnTo>
                  <a:pt x="736814" y="144944"/>
                </a:lnTo>
                <a:lnTo>
                  <a:pt x="777487" y="131052"/>
                </a:lnTo>
                <a:lnTo>
                  <a:pt x="835030" y="98219"/>
                </a:lnTo>
                <a:lnTo>
                  <a:pt x="857588" y="54621"/>
                </a:lnTo>
                <a:lnTo>
                  <a:pt x="847612" y="32546"/>
                </a:lnTo>
                <a:lnTo>
                  <a:pt x="827040" y="14135"/>
                </a:lnTo>
                <a:lnTo>
                  <a:pt x="801527" y="0"/>
                </a:lnTo>
                <a:close/>
              </a:path>
            </a:pathLst>
          </a:custGeom>
          <a:solidFill>
            <a:srgbClr val="004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93036" y="6265164"/>
            <a:ext cx="896238" cy="3873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67AA6-A8B8-4E22-9581-9755A060B25C}" type="datetime1">
              <a:rPr lang="en-US" smtClean="0"/>
              <a:t>4/7/2026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32FEE-A725-416A-B661-C60CE329928A}" type="datetime1">
              <a:rPr lang="en-US" smtClean="0"/>
              <a:t>4/7/2026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59436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9676" y="2090927"/>
            <a:ext cx="6811009" cy="1428115"/>
          </a:xfrm>
          <a:custGeom>
            <a:avLst/>
            <a:gdLst/>
            <a:ahLst/>
            <a:cxnLst/>
            <a:rect l="l" t="t" r="r" b="b"/>
            <a:pathLst>
              <a:path w="6811009" h="1428114">
                <a:moveTo>
                  <a:pt x="985951" y="792480"/>
                </a:moveTo>
                <a:lnTo>
                  <a:pt x="928560" y="806157"/>
                </a:lnTo>
                <a:lnTo>
                  <a:pt x="873582" y="820915"/>
                </a:lnTo>
                <a:lnTo>
                  <a:pt x="821156" y="836663"/>
                </a:lnTo>
                <a:lnTo>
                  <a:pt x="771372" y="853325"/>
                </a:lnTo>
                <a:lnTo>
                  <a:pt x="724344" y="870826"/>
                </a:lnTo>
                <a:lnTo>
                  <a:pt x="680212" y="889088"/>
                </a:lnTo>
                <a:lnTo>
                  <a:pt x="639089" y="908037"/>
                </a:lnTo>
                <a:lnTo>
                  <a:pt x="601065" y="927569"/>
                </a:lnTo>
                <a:lnTo>
                  <a:pt x="566280" y="947635"/>
                </a:lnTo>
                <a:lnTo>
                  <a:pt x="534847" y="968121"/>
                </a:lnTo>
                <a:lnTo>
                  <a:pt x="584631" y="976668"/>
                </a:lnTo>
                <a:lnTo>
                  <a:pt x="634517" y="984580"/>
                </a:lnTo>
                <a:lnTo>
                  <a:pt x="684504" y="991870"/>
                </a:lnTo>
                <a:lnTo>
                  <a:pt x="734568" y="998550"/>
                </a:lnTo>
                <a:lnTo>
                  <a:pt x="784707" y="1004608"/>
                </a:lnTo>
                <a:lnTo>
                  <a:pt x="834923" y="1010031"/>
                </a:lnTo>
                <a:lnTo>
                  <a:pt x="885215" y="1014844"/>
                </a:lnTo>
                <a:lnTo>
                  <a:pt x="935545" y="1019035"/>
                </a:lnTo>
                <a:lnTo>
                  <a:pt x="985951" y="1022604"/>
                </a:lnTo>
                <a:lnTo>
                  <a:pt x="985951" y="792480"/>
                </a:lnTo>
                <a:close/>
              </a:path>
              <a:path w="6811009" h="1428114">
                <a:moveTo>
                  <a:pt x="985951" y="582168"/>
                </a:moveTo>
                <a:lnTo>
                  <a:pt x="928090" y="591693"/>
                </a:lnTo>
                <a:lnTo>
                  <a:pt x="871753" y="602043"/>
                </a:lnTo>
                <a:lnTo>
                  <a:pt x="816965" y="613206"/>
                </a:lnTo>
                <a:lnTo>
                  <a:pt x="763765" y="625132"/>
                </a:lnTo>
                <a:lnTo>
                  <a:pt x="712190" y="637794"/>
                </a:lnTo>
                <a:lnTo>
                  <a:pt x="662279" y="651154"/>
                </a:lnTo>
                <a:lnTo>
                  <a:pt x="614083" y="665187"/>
                </a:lnTo>
                <a:lnTo>
                  <a:pt x="567613" y="679843"/>
                </a:lnTo>
                <a:lnTo>
                  <a:pt x="522935" y="695096"/>
                </a:lnTo>
                <a:lnTo>
                  <a:pt x="480072" y="710920"/>
                </a:lnTo>
                <a:lnTo>
                  <a:pt x="439064" y="727265"/>
                </a:lnTo>
                <a:lnTo>
                  <a:pt x="399961" y="744118"/>
                </a:lnTo>
                <a:lnTo>
                  <a:pt x="362775" y="761415"/>
                </a:lnTo>
                <a:lnTo>
                  <a:pt x="327583" y="779145"/>
                </a:lnTo>
                <a:lnTo>
                  <a:pt x="327583" y="831469"/>
                </a:lnTo>
                <a:lnTo>
                  <a:pt x="334111" y="869581"/>
                </a:lnTo>
                <a:lnTo>
                  <a:pt x="380136" y="927989"/>
                </a:lnTo>
                <a:lnTo>
                  <a:pt x="415671" y="943229"/>
                </a:lnTo>
                <a:lnTo>
                  <a:pt x="469874" y="955548"/>
                </a:lnTo>
                <a:lnTo>
                  <a:pt x="500786" y="931608"/>
                </a:lnTo>
                <a:lnTo>
                  <a:pt x="535393" y="908380"/>
                </a:lnTo>
                <a:lnTo>
                  <a:pt x="573544" y="885939"/>
                </a:lnTo>
                <a:lnTo>
                  <a:pt x="615073" y="864336"/>
                </a:lnTo>
                <a:lnTo>
                  <a:pt x="659790" y="843622"/>
                </a:lnTo>
                <a:lnTo>
                  <a:pt x="707542" y="823887"/>
                </a:lnTo>
                <a:lnTo>
                  <a:pt x="758164" y="805180"/>
                </a:lnTo>
                <a:lnTo>
                  <a:pt x="811479" y="787552"/>
                </a:lnTo>
                <a:lnTo>
                  <a:pt x="867333" y="771067"/>
                </a:lnTo>
                <a:lnTo>
                  <a:pt x="925537" y="755802"/>
                </a:lnTo>
                <a:lnTo>
                  <a:pt x="985951" y="741807"/>
                </a:lnTo>
                <a:lnTo>
                  <a:pt x="985951" y="582168"/>
                </a:lnTo>
                <a:close/>
              </a:path>
              <a:path w="6811009" h="1428114">
                <a:moveTo>
                  <a:pt x="985951" y="511556"/>
                </a:moveTo>
                <a:lnTo>
                  <a:pt x="968298" y="470916"/>
                </a:lnTo>
                <a:lnTo>
                  <a:pt x="694613" y="214503"/>
                </a:lnTo>
                <a:lnTo>
                  <a:pt x="656666" y="199644"/>
                </a:lnTo>
                <a:lnTo>
                  <a:pt x="636638" y="203365"/>
                </a:lnTo>
                <a:lnTo>
                  <a:pt x="345084" y="470916"/>
                </a:lnTo>
                <a:lnTo>
                  <a:pt x="327583" y="511556"/>
                </a:lnTo>
                <a:lnTo>
                  <a:pt x="327583" y="723900"/>
                </a:lnTo>
                <a:lnTo>
                  <a:pt x="364782" y="706234"/>
                </a:lnTo>
                <a:lnTo>
                  <a:pt x="403720" y="689089"/>
                </a:lnTo>
                <a:lnTo>
                  <a:pt x="444347" y="672503"/>
                </a:lnTo>
                <a:lnTo>
                  <a:pt x="486613" y="656501"/>
                </a:lnTo>
                <a:lnTo>
                  <a:pt x="530440" y="641096"/>
                </a:lnTo>
                <a:lnTo>
                  <a:pt x="575779" y="626313"/>
                </a:lnTo>
                <a:lnTo>
                  <a:pt x="622566" y="612165"/>
                </a:lnTo>
                <a:lnTo>
                  <a:pt x="670763" y="598678"/>
                </a:lnTo>
                <a:lnTo>
                  <a:pt x="720293" y="585876"/>
                </a:lnTo>
                <a:lnTo>
                  <a:pt x="771093" y="573786"/>
                </a:lnTo>
                <a:lnTo>
                  <a:pt x="823125" y="562419"/>
                </a:lnTo>
                <a:lnTo>
                  <a:pt x="876312" y="551802"/>
                </a:lnTo>
                <a:lnTo>
                  <a:pt x="930605" y="541959"/>
                </a:lnTo>
                <a:lnTo>
                  <a:pt x="985951" y="532892"/>
                </a:lnTo>
                <a:lnTo>
                  <a:pt x="985951" y="511556"/>
                </a:lnTo>
                <a:close/>
              </a:path>
              <a:path w="6811009" h="1428114">
                <a:moveTo>
                  <a:pt x="2040559" y="1025144"/>
                </a:moveTo>
                <a:lnTo>
                  <a:pt x="2005037" y="1008253"/>
                </a:lnTo>
                <a:lnTo>
                  <a:pt x="1965223" y="992733"/>
                </a:lnTo>
                <a:lnTo>
                  <a:pt x="1921700" y="978700"/>
                </a:lnTo>
                <a:lnTo>
                  <a:pt x="1875002" y="966241"/>
                </a:lnTo>
                <a:lnTo>
                  <a:pt x="1825713" y="955446"/>
                </a:lnTo>
                <a:lnTo>
                  <a:pt x="1774393" y="946404"/>
                </a:lnTo>
                <a:lnTo>
                  <a:pt x="1721612" y="939215"/>
                </a:lnTo>
                <a:lnTo>
                  <a:pt x="1667929" y="933958"/>
                </a:lnTo>
                <a:lnTo>
                  <a:pt x="1613903" y="930744"/>
                </a:lnTo>
                <a:lnTo>
                  <a:pt x="1560245" y="929652"/>
                </a:lnTo>
                <a:lnTo>
                  <a:pt x="1505686" y="930757"/>
                </a:lnTo>
                <a:lnTo>
                  <a:pt x="1450759" y="934046"/>
                </a:lnTo>
                <a:lnTo>
                  <a:pt x="1396199" y="939406"/>
                </a:lnTo>
                <a:lnTo>
                  <a:pt x="1342593" y="946772"/>
                </a:lnTo>
                <a:lnTo>
                  <a:pt x="1290535" y="956043"/>
                </a:lnTo>
                <a:lnTo>
                  <a:pt x="1240624" y="967143"/>
                </a:lnTo>
                <a:lnTo>
                  <a:pt x="1193457" y="979982"/>
                </a:lnTo>
                <a:lnTo>
                  <a:pt x="1149616" y="994473"/>
                </a:lnTo>
                <a:lnTo>
                  <a:pt x="1109713" y="1010539"/>
                </a:lnTo>
                <a:lnTo>
                  <a:pt x="1074343" y="1028065"/>
                </a:lnTo>
                <a:lnTo>
                  <a:pt x="1122184" y="1030681"/>
                </a:lnTo>
                <a:lnTo>
                  <a:pt x="1221917" y="1035062"/>
                </a:lnTo>
                <a:lnTo>
                  <a:pt x="1382179" y="1039406"/>
                </a:lnTo>
                <a:lnTo>
                  <a:pt x="1556181" y="1040892"/>
                </a:lnTo>
                <a:lnTo>
                  <a:pt x="1713877" y="1039685"/>
                </a:lnTo>
                <a:lnTo>
                  <a:pt x="1860778" y="1036129"/>
                </a:lnTo>
                <a:lnTo>
                  <a:pt x="1997290" y="1030338"/>
                </a:lnTo>
                <a:lnTo>
                  <a:pt x="2040559" y="1027938"/>
                </a:lnTo>
                <a:lnTo>
                  <a:pt x="2040559" y="1025144"/>
                </a:lnTo>
                <a:close/>
              </a:path>
              <a:path w="6811009" h="1428114">
                <a:moveTo>
                  <a:pt x="2040559" y="773176"/>
                </a:moveTo>
                <a:lnTo>
                  <a:pt x="1992972" y="765187"/>
                </a:lnTo>
                <a:lnTo>
                  <a:pt x="1945271" y="758037"/>
                </a:lnTo>
                <a:lnTo>
                  <a:pt x="1897456" y="751738"/>
                </a:lnTo>
                <a:lnTo>
                  <a:pt x="1849539" y="746290"/>
                </a:lnTo>
                <a:lnTo>
                  <a:pt x="1801545" y="741680"/>
                </a:lnTo>
                <a:lnTo>
                  <a:pt x="1753463" y="737946"/>
                </a:lnTo>
                <a:lnTo>
                  <a:pt x="1705317" y="735050"/>
                </a:lnTo>
                <a:lnTo>
                  <a:pt x="1657121" y="733018"/>
                </a:lnTo>
                <a:lnTo>
                  <a:pt x="1608886" y="731837"/>
                </a:lnTo>
                <a:lnTo>
                  <a:pt x="1560626" y="731520"/>
                </a:lnTo>
                <a:lnTo>
                  <a:pt x="1511566" y="731888"/>
                </a:lnTo>
                <a:lnTo>
                  <a:pt x="1462532" y="733132"/>
                </a:lnTo>
                <a:lnTo>
                  <a:pt x="1413548" y="735241"/>
                </a:lnTo>
                <a:lnTo>
                  <a:pt x="1364627" y="738225"/>
                </a:lnTo>
                <a:lnTo>
                  <a:pt x="1315770" y="742099"/>
                </a:lnTo>
                <a:lnTo>
                  <a:pt x="1266977" y="746836"/>
                </a:lnTo>
                <a:lnTo>
                  <a:pt x="1218285" y="752462"/>
                </a:lnTo>
                <a:lnTo>
                  <a:pt x="1169682" y="758964"/>
                </a:lnTo>
                <a:lnTo>
                  <a:pt x="1121181" y="766330"/>
                </a:lnTo>
                <a:lnTo>
                  <a:pt x="1072819" y="774573"/>
                </a:lnTo>
                <a:lnTo>
                  <a:pt x="1072819" y="973836"/>
                </a:lnTo>
                <a:lnTo>
                  <a:pt x="1108608" y="957249"/>
                </a:lnTo>
                <a:lnTo>
                  <a:pt x="1147876" y="941959"/>
                </a:lnTo>
                <a:lnTo>
                  <a:pt x="1190409" y="928090"/>
                </a:lnTo>
                <a:lnTo>
                  <a:pt x="1235964" y="915733"/>
                </a:lnTo>
                <a:lnTo>
                  <a:pt x="1284338" y="905014"/>
                </a:lnTo>
                <a:lnTo>
                  <a:pt x="1335290" y="895997"/>
                </a:lnTo>
                <a:lnTo>
                  <a:pt x="1388618" y="888809"/>
                </a:lnTo>
                <a:lnTo>
                  <a:pt x="1444104" y="883551"/>
                </a:lnTo>
                <a:lnTo>
                  <a:pt x="1501508" y="880325"/>
                </a:lnTo>
                <a:lnTo>
                  <a:pt x="1560626" y="879221"/>
                </a:lnTo>
                <a:lnTo>
                  <a:pt x="1618399" y="880262"/>
                </a:lnTo>
                <a:lnTo>
                  <a:pt x="1674545" y="883310"/>
                </a:lnTo>
                <a:lnTo>
                  <a:pt x="1728851" y="888276"/>
                </a:lnTo>
                <a:lnTo>
                  <a:pt x="1781124" y="895083"/>
                </a:lnTo>
                <a:lnTo>
                  <a:pt x="1831162" y="903655"/>
                </a:lnTo>
                <a:lnTo>
                  <a:pt x="1878749" y="913904"/>
                </a:lnTo>
                <a:lnTo>
                  <a:pt x="1923681" y="925728"/>
                </a:lnTo>
                <a:lnTo>
                  <a:pt x="1965769" y="939063"/>
                </a:lnTo>
                <a:lnTo>
                  <a:pt x="2004796" y="953820"/>
                </a:lnTo>
                <a:lnTo>
                  <a:pt x="2040559" y="969899"/>
                </a:lnTo>
                <a:lnTo>
                  <a:pt x="2040559" y="773176"/>
                </a:lnTo>
                <a:close/>
              </a:path>
              <a:path w="6811009" h="1428114">
                <a:moveTo>
                  <a:pt x="2040559" y="568579"/>
                </a:moveTo>
                <a:lnTo>
                  <a:pt x="1987435" y="562394"/>
                </a:lnTo>
                <a:lnTo>
                  <a:pt x="1934235" y="556945"/>
                </a:lnTo>
                <a:lnTo>
                  <a:pt x="1880984" y="552234"/>
                </a:lnTo>
                <a:lnTo>
                  <a:pt x="1827682" y="548271"/>
                </a:lnTo>
                <a:lnTo>
                  <a:pt x="1774329" y="545045"/>
                </a:lnTo>
                <a:lnTo>
                  <a:pt x="1720951" y="542556"/>
                </a:lnTo>
                <a:lnTo>
                  <a:pt x="1667522" y="540804"/>
                </a:lnTo>
                <a:lnTo>
                  <a:pt x="1614081" y="539788"/>
                </a:lnTo>
                <a:lnTo>
                  <a:pt x="1560626" y="539496"/>
                </a:lnTo>
                <a:lnTo>
                  <a:pt x="1511706" y="539699"/>
                </a:lnTo>
                <a:lnTo>
                  <a:pt x="1462798" y="540524"/>
                </a:lnTo>
                <a:lnTo>
                  <a:pt x="1413916" y="541972"/>
                </a:lnTo>
                <a:lnTo>
                  <a:pt x="1365059" y="544029"/>
                </a:lnTo>
                <a:lnTo>
                  <a:pt x="1316240" y="546722"/>
                </a:lnTo>
                <a:lnTo>
                  <a:pt x="1267460" y="550037"/>
                </a:lnTo>
                <a:lnTo>
                  <a:pt x="1218717" y="553961"/>
                </a:lnTo>
                <a:lnTo>
                  <a:pt x="1170025" y="558520"/>
                </a:lnTo>
                <a:lnTo>
                  <a:pt x="1121384" y="563689"/>
                </a:lnTo>
                <a:lnTo>
                  <a:pt x="1072819" y="569468"/>
                </a:lnTo>
                <a:lnTo>
                  <a:pt x="1072819" y="723900"/>
                </a:lnTo>
                <a:lnTo>
                  <a:pt x="1123429" y="715581"/>
                </a:lnTo>
                <a:lnTo>
                  <a:pt x="1174140" y="708177"/>
                </a:lnTo>
                <a:lnTo>
                  <a:pt x="1224953" y="701687"/>
                </a:lnTo>
                <a:lnTo>
                  <a:pt x="1275842" y="696112"/>
                </a:lnTo>
                <a:lnTo>
                  <a:pt x="1326794" y="691464"/>
                </a:lnTo>
                <a:lnTo>
                  <a:pt x="1377810" y="687730"/>
                </a:lnTo>
                <a:lnTo>
                  <a:pt x="1428877" y="684911"/>
                </a:lnTo>
                <a:lnTo>
                  <a:pt x="1479969" y="683018"/>
                </a:lnTo>
                <a:lnTo>
                  <a:pt x="1531073" y="682028"/>
                </a:lnTo>
                <a:lnTo>
                  <a:pt x="1582191" y="681964"/>
                </a:lnTo>
                <a:lnTo>
                  <a:pt x="1633308" y="682815"/>
                </a:lnTo>
                <a:lnTo>
                  <a:pt x="1684401" y="684593"/>
                </a:lnTo>
                <a:lnTo>
                  <a:pt x="1735467" y="687273"/>
                </a:lnTo>
                <a:lnTo>
                  <a:pt x="1786496" y="690880"/>
                </a:lnTo>
                <a:lnTo>
                  <a:pt x="1837461" y="695401"/>
                </a:lnTo>
                <a:lnTo>
                  <a:pt x="1888363" y="700836"/>
                </a:lnTo>
                <a:lnTo>
                  <a:pt x="1939188" y="707186"/>
                </a:lnTo>
                <a:lnTo>
                  <a:pt x="1989924" y="714451"/>
                </a:lnTo>
                <a:lnTo>
                  <a:pt x="2040559" y="722630"/>
                </a:lnTo>
                <a:lnTo>
                  <a:pt x="2040559" y="568579"/>
                </a:lnTo>
                <a:close/>
              </a:path>
              <a:path w="6811009" h="1428114">
                <a:moveTo>
                  <a:pt x="2040559" y="519684"/>
                </a:moveTo>
                <a:lnTo>
                  <a:pt x="2040458" y="493598"/>
                </a:lnTo>
                <a:lnTo>
                  <a:pt x="2040039" y="489585"/>
                </a:lnTo>
                <a:lnTo>
                  <a:pt x="2038832" y="477939"/>
                </a:lnTo>
                <a:lnTo>
                  <a:pt x="2033790" y="462153"/>
                </a:lnTo>
                <a:lnTo>
                  <a:pt x="2025662" y="447713"/>
                </a:lnTo>
                <a:lnTo>
                  <a:pt x="2014651" y="435102"/>
                </a:lnTo>
                <a:lnTo>
                  <a:pt x="1949881" y="374523"/>
                </a:lnTo>
                <a:lnTo>
                  <a:pt x="1949881" y="245872"/>
                </a:lnTo>
                <a:lnTo>
                  <a:pt x="1949881" y="164465"/>
                </a:lnTo>
                <a:lnTo>
                  <a:pt x="1946325" y="146850"/>
                </a:lnTo>
                <a:lnTo>
                  <a:pt x="1936648" y="132486"/>
                </a:lnTo>
                <a:lnTo>
                  <a:pt x="1922284" y="122809"/>
                </a:lnTo>
                <a:lnTo>
                  <a:pt x="1904669" y="119253"/>
                </a:lnTo>
                <a:lnTo>
                  <a:pt x="1857806" y="119253"/>
                </a:lnTo>
                <a:lnTo>
                  <a:pt x="1815973" y="146977"/>
                </a:lnTo>
                <a:lnTo>
                  <a:pt x="1812340" y="245872"/>
                </a:lnTo>
                <a:lnTo>
                  <a:pt x="1612569" y="58674"/>
                </a:lnTo>
                <a:lnTo>
                  <a:pt x="1586280" y="42100"/>
                </a:lnTo>
                <a:lnTo>
                  <a:pt x="1556677" y="36576"/>
                </a:lnTo>
                <a:lnTo>
                  <a:pt x="1527086" y="42100"/>
                </a:lnTo>
                <a:lnTo>
                  <a:pt x="1098346" y="435102"/>
                </a:lnTo>
                <a:lnTo>
                  <a:pt x="1074635" y="477329"/>
                </a:lnTo>
                <a:lnTo>
                  <a:pt x="1072819" y="493598"/>
                </a:lnTo>
                <a:lnTo>
                  <a:pt x="1072819" y="519684"/>
                </a:lnTo>
                <a:lnTo>
                  <a:pt x="1123581" y="513664"/>
                </a:lnTo>
                <a:lnTo>
                  <a:pt x="1174394" y="508317"/>
                </a:lnTo>
                <a:lnTo>
                  <a:pt x="1225270" y="503631"/>
                </a:lnTo>
                <a:lnTo>
                  <a:pt x="1276184" y="499618"/>
                </a:lnTo>
                <a:lnTo>
                  <a:pt x="1327137" y="496265"/>
                </a:lnTo>
                <a:lnTo>
                  <a:pt x="1378115" y="493598"/>
                </a:lnTo>
                <a:lnTo>
                  <a:pt x="1429118" y="491591"/>
                </a:lnTo>
                <a:lnTo>
                  <a:pt x="1480134" y="490245"/>
                </a:lnTo>
                <a:lnTo>
                  <a:pt x="1531162" y="489585"/>
                </a:lnTo>
                <a:lnTo>
                  <a:pt x="1582204" y="489585"/>
                </a:lnTo>
                <a:lnTo>
                  <a:pt x="1633232" y="490245"/>
                </a:lnTo>
                <a:lnTo>
                  <a:pt x="1684248" y="491591"/>
                </a:lnTo>
                <a:lnTo>
                  <a:pt x="1735251" y="493598"/>
                </a:lnTo>
                <a:lnTo>
                  <a:pt x="1786229" y="496265"/>
                </a:lnTo>
                <a:lnTo>
                  <a:pt x="1837182" y="499618"/>
                </a:lnTo>
                <a:lnTo>
                  <a:pt x="1888096" y="503631"/>
                </a:lnTo>
                <a:lnTo>
                  <a:pt x="1938972" y="508317"/>
                </a:lnTo>
                <a:lnTo>
                  <a:pt x="1989785" y="513664"/>
                </a:lnTo>
                <a:lnTo>
                  <a:pt x="2040559" y="519684"/>
                </a:lnTo>
                <a:close/>
              </a:path>
              <a:path w="6811009" h="1428114">
                <a:moveTo>
                  <a:pt x="2583103" y="966851"/>
                </a:moveTo>
                <a:lnTo>
                  <a:pt x="2516174" y="926147"/>
                </a:lnTo>
                <a:lnTo>
                  <a:pt x="2477744" y="906526"/>
                </a:lnTo>
                <a:lnTo>
                  <a:pt x="2436164" y="887514"/>
                </a:lnTo>
                <a:lnTo>
                  <a:pt x="2391549" y="869188"/>
                </a:lnTo>
                <a:lnTo>
                  <a:pt x="2344039" y="851649"/>
                </a:lnTo>
                <a:lnTo>
                  <a:pt x="2293747" y="834974"/>
                </a:lnTo>
                <a:lnTo>
                  <a:pt x="2240800" y="819238"/>
                </a:lnTo>
                <a:lnTo>
                  <a:pt x="2185314" y="804545"/>
                </a:lnTo>
                <a:lnTo>
                  <a:pt x="2127427" y="790956"/>
                </a:lnTo>
                <a:lnTo>
                  <a:pt x="2127427" y="1022604"/>
                </a:lnTo>
                <a:lnTo>
                  <a:pt x="2178329" y="1018984"/>
                </a:lnTo>
                <a:lnTo>
                  <a:pt x="2229167" y="1014704"/>
                </a:lnTo>
                <a:lnTo>
                  <a:pt x="2279967" y="1009789"/>
                </a:lnTo>
                <a:lnTo>
                  <a:pt x="2330691" y="1004227"/>
                </a:lnTo>
                <a:lnTo>
                  <a:pt x="2381339" y="998029"/>
                </a:lnTo>
                <a:lnTo>
                  <a:pt x="2431910" y="991184"/>
                </a:lnTo>
                <a:lnTo>
                  <a:pt x="2482405" y="983716"/>
                </a:lnTo>
                <a:lnTo>
                  <a:pt x="2532799" y="975601"/>
                </a:lnTo>
                <a:lnTo>
                  <a:pt x="2583103" y="966851"/>
                </a:lnTo>
                <a:close/>
              </a:path>
              <a:path w="6811009" h="1428114">
                <a:moveTo>
                  <a:pt x="2784271" y="511175"/>
                </a:moveTo>
                <a:lnTo>
                  <a:pt x="2766745" y="470662"/>
                </a:lnTo>
                <a:lnTo>
                  <a:pt x="2493695" y="214503"/>
                </a:lnTo>
                <a:lnTo>
                  <a:pt x="2455849" y="199644"/>
                </a:lnTo>
                <a:lnTo>
                  <a:pt x="2435822" y="203365"/>
                </a:lnTo>
                <a:lnTo>
                  <a:pt x="2144953" y="470662"/>
                </a:lnTo>
                <a:lnTo>
                  <a:pt x="2127427" y="511175"/>
                </a:lnTo>
                <a:lnTo>
                  <a:pt x="2127427" y="531241"/>
                </a:lnTo>
                <a:lnTo>
                  <a:pt x="2182571" y="540042"/>
                </a:lnTo>
                <a:lnTo>
                  <a:pt x="2236660" y="549643"/>
                </a:lnTo>
                <a:lnTo>
                  <a:pt x="2289645" y="560031"/>
                </a:lnTo>
                <a:lnTo>
                  <a:pt x="2341473" y="571182"/>
                </a:lnTo>
                <a:lnTo>
                  <a:pt x="2392083" y="583069"/>
                </a:lnTo>
                <a:lnTo>
                  <a:pt x="2441435" y="595668"/>
                </a:lnTo>
                <a:lnTo>
                  <a:pt x="2489466" y="608952"/>
                </a:lnTo>
                <a:lnTo>
                  <a:pt x="2536126" y="622909"/>
                </a:lnTo>
                <a:lnTo>
                  <a:pt x="2581351" y="637514"/>
                </a:lnTo>
                <a:lnTo>
                  <a:pt x="2625115" y="652729"/>
                </a:lnTo>
                <a:lnTo>
                  <a:pt x="2667330" y="668553"/>
                </a:lnTo>
                <a:lnTo>
                  <a:pt x="2707970" y="684936"/>
                </a:lnTo>
                <a:lnTo>
                  <a:pt x="2746959" y="701878"/>
                </a:lnTo>
                <a:lnTo>
                  <a:pt x="2784271" y="719328"/>
                </a:lnTo>
                <a:lnTo>
                  <a:pt x="2784271" y="511175"/>
                </a:lnTo>
                <a:close/>
              </a:path>
              <a:path w="6811009" h="1428114">
                <a:moveTo>
                  <a:pt x="2785795" y="775081"/>
                </a:moveTo>
                <a:lnTo>
                  <a:pt x="2750337" y="757618"/>
                </a:lnTo>
                <a:lnTo>
                  <a:pt x="2712948" y="740549"/>
                </a:lnTo>
                <a:lnTo>
                  <a:pt x="2673680" y="723925"/>
                </a:lnTo>
                <a:lnTo>
                  <a:pt x="2632557" y="707783"/>
                </a:lnTo>
                <a:lnTo>
                  <a:pt x="2589606" y="692150"/>
                </a:lnTo>
                <a:lnTo>
                  <a:pt x="2544889" y="677075"/>
                </a:lnTo>
                <a:lnTo>
                  <a:pt x="2498420" y="662584"/>
                </a:lnTo>
                <a:lnTo>
                  <a:pt x="2450249" y="648716"/>
                </a:lnTo>
                <a:lnTo>
                  <a:pt x="2400401" y="635508"/>
                </a:lnTo>
                <a:lnTo>
                  <a:pt x="2348928" y="622998"/>
                </a:lnTo>
                <a:lnTo>
                  <a:pt x="2295855" y="611225"/>
                </a:lnTo>
                <a:lnTo>
                  <a:pt x="2241219" y="600214"/>
                </a:lnTo>
                <a:lnTo>
                  <a:pt x="2185060" y="590003"/>
                </a:lnTo>
                <a:lnTo>
                  <a:pt x="2127427" y="580644"/>
                </a:lnTo>
                <a:lnTo>
                  <a:pt x="2127427" y="739648"/>
                </a:lnTo>
                <a:lnTo>
                  <a:pt x="2188248" y="753592"/>
                </a:lnTo>
                <a:lnTo>
                  <a:pt x="2246896" y="768807"/>
                </a:lnTo>
                <a:lnTo>
                  <a:pt x="2303208" y="785266"/>
                </a:lnTo>
                <a:lnTo>
                  <a:pt x="2356993" y="802906"/>
                </a:lnTo>
                <a:lnTo>
                  <a:pt x="2408097" y="821639"/>
                </a:lnTo>
                <a:lnTo>
                  <a:pt x="2456345" y="841438"/>
                </a:lnTo>
                <a:lnTo>
                  <a:pt x="2501569" y="862215"/>
                </a:lnTo>
                <a:lnTo>
                  <a:pt x="2543606" y="883932"/>
                </a:lnTo>
                <a:lnTo>
                  <a:pt x="2582291" y="906513"/>
                </a:lnTo>
                <a:lnTo>
                  <a:pt x="2617432" y="929894"/>
                </a:lnTo>
                <a:lnTo>
                  <a:pt x="2648877" y="954024"/>
                </a:lnTo>
                <a:lnTo>
                  <a:pt x="2696895" y="942975"/>
                </a:lnTo>
                <a:lnTo>
                  <a:pt x="2732468" y="927735"/>
                </a:lnTo>
                <a:lnTo>
                  <a:pt x="2760370" y="902322"/>
                </a:lnTo>
                <a:lnTo>
                  <a:pt x="2778633" y="869276"/>
                </a:lnTo>
                <a:lnTo>
                  <a:pt x="2785287" y="831088"/>
                </a:lnTo>
                <a:lnTo>
                  <a:pt x="2785287" y="775081"/>
                </a:lnTo>
                <a:lnTo>
                  <a:pt x="2785795" y="775081"/>
                </a:lnTo>
                <a:close/>
              </a:path>
              <a:path w="6811009" h="1428114">
                <a:moveTo>
                  <a:pt x="3113341" y="983449"/>
                </a:moveTo>
                <a:lnTo>
                  <a:pt x="3106064" y="945819"/>
                </a:lnTo>
                <a:lnTo>
                  <a:pt x="3088500" y="910501"/>
                </a:lnTo>
                <a:lnTo>
                  <a:pt x="3062452" y="877722"/>
                </a:lnTo>
                <a:lnTo>
                  <a:pt x="3029737" y="847648"/>
                </a:lnTo>
                <a:lnTo>
                  <a:pt x="2992132" y="820496"/>
                </a:lnTo>
                <a:lnTo>
                  <a:pt x="2951442" y="796455"/>
                </a:lnTo>
                <a:lnTo>
                  <a:pt x="2909493" y="775716"/>
                </a:lnTo>
                <a:lnTo>
                  <a:pt x="2909493" y="831596"/>
                </a:lnTo>
                <a:lnTo>
                  <a:pt x="2937649" y="861085"/>
                </a:lnTo>
                <a:lnTo>
                  <a:pt x="2958007" y="892581"/>
                </a:lnTo>
                <a:lnTo>
                  <a:pt x="2967761" y="925601"/>
                </a:lnTo>
                <a:lnTo>
                  <a:pt x="2964091" y="959637"/>
                </a:lnTo>
                <a:lnTo>
                  <a:pt x="2944164" y="994206"/>
                </a:lnTo>
                <a:lnTo>
                  <a:pt x="2905175" y="1028827"/>
                </a:lnTo>
                <a:lnTo>
                  <a:pt x="2872016" y="1049718"/>
                </a:lnTo>
                <a:lnTo>
                  <a:pt x="2830792" y="1071029"/>
                </a:lnTo>
                <a:lnTo>
                  <a:pt x="2780830" y="1092454"/>
                </a:lnTo>
                <a:lnTo>
                  <a:pt x="2721432" y="1113624"/>
                </a:lnTo>
                <a:lnTo>
                  <a:pt x="2651937" y="1134224"/>
                </a:lnTo>
                <a:lnTo>
                  <a:pt x="2613190" y="1144193"/>
                </a:lnTo>
                <a:lnTo>
                  <a:pt x="2571661" y="1153896"/>
                </a:lnTo>
                <a:lnTo>
                  <a:pt x="2527262" y="1163281"/>
                </a:lnTo>
                <a:lnTo>
                  <a:pt x="2479916" y="1172298"/>
                </a:lnTo>
                <a:lnTo>
                  <a:pt x="2429522" y="1180922"/>
                </a:lnTo>
                <a:lnTo>
                  <a:pt x="2376017" y="1189101"/>
                </a:lnTo>
                <a:lnTo>
                  <a:pt x="2319299" y="1196784"/>
                </a:lnTo>
                <a:lnTo>
                  <a:pt x="2259292" y="1203947"/>
                </a:lnTo>
                <a:lnTo>
                  <a:pt x="2195906" y="1210525"/>
                </a:lnTo>
                <a:lnTo>
                  <a:pt x="2129066" y="1216494"/>
                </a:lnTo>
                <a:lnTo>
                  <a:pt x="2058670" y="1221816"/>
                </a:lnTo>
                <a:lnTo>
                  <a:pt x="1984641" y="1226426"/>
                </a:lnTo>
                <a:lnTo>
                  <a:pt x="1906905" y="1230299"/>
                </a:lnTo>
                <a:lnTo>
                  <a:pt x="1825358" y="1233385"/>
                </a:lnTo>
                <a:lnTo>
                  <a:pt x="1739925" y="1235633"/>
                </a:lnTo>
                <a:lnTo>
                  <a:pt x="1650530" y="1237018"/>
                </a:lnTo>
                <a:lnTo>
                  <a:pt x="1557070" y="1237488"/>
                </a:lnTo>
                <a:lnTo>
                  <a:pt x="1463598" y="1237030"/>
                </a:lnTo>
                <a:lnTo>
                  <a:pt x="1374203" y="1235646"/>
                </a:lnTo>
                <a:lnTo>
                  <a:pt x="1288770" y="1233398"/>
                </a:lnTo>
                <a:lnTo>
                  <a:pt x="1207236" y="1230337"/>
                </a:lnTo>
                <a:lnTo>
                  <a:pt x="1129499" y="1226477"/>
                </a:lnTo>
                <a:lnTo>
                  <a:pt x="1055484" y="1221892"/>
                </a:lnTo>
                <a:lnTo>
                  <a:pt x="985100" y="1216596"/>
                </a:lnTo>
                <a:lnTo>
                  <a:pt x="918260" y="1210652"/>
                </a:lnTo>
                <a:lnTo>
                  <a:pt x="854887" y="1204087"/>
                </a:lnTo>
                <a:lnTo>
                  <a:pt x="794880" y="1196949"/>
                </a:lnTo>
                <a:lnTo>
                  <a:pt x="738174" y="1189278"/>
                </a:lnTo>
                <a:lnTo>
                  <a:pt x="684682" y="1181125"/>
                </a:lnTo>
                <a:lnTo>
                  <a:pt x="634301" y="1172527"/>
                </a:lnTo>
                <a:lnTo>
                  <a:pt x="586955" y="1163523"/>
                </a:lnTo>
                <a:lnTo>
                  <a:pt x="542569" y="1154150"/>
                </a:lnTo>
                <a:lnTo>
                  <a:pt x="501053" y="1144473"/>
                </a:lnTo>
                <a:lnTo>
                  <a:pt x="462305" y="1134503"/>
                </a:lnTo>
                <a:lnTo>
                  <a:pt x="392823" y="1113904"/>
                </a:lnTo>
                <a:lnTo>
                  <a:pt x="333438" y="1092708"/>
                </a:lnTo>
                <a:lnTo>
                  <a:pt x="283489" y="1071232"/>
                </a:lnTo>
                <a:lnTo>
                  <a:pt x="242265" y="1049832"/>
                </a:lnTo>
                <a:lnTo>
                  <a:pt x="209105" y="1028827"/>
                </a:lnTo>
                <a:lnTo>
                  <a:pt x="170205" y="994156"/>
                </a:lnTo>
                <a:lnTo>
                  <a:pt x="150291" y="959472"/>
                </a:lnTo>
                <a:lnTo>
                  <a:pt x="146596" y="925309"/>
                </a:lnTo>
                <a:lnTo>
                  <a:pt x="156298" y="892251"/>
                </a:lnTo>
                <a:lnTo>
                  <a:pt x="176644" y="860831"/>
                </a:lnTo>
                <a:lnTo>
                  <a:pt x="204825" y="831596"/>
                </a:lnTo>
                <a:lnTo>
                  <a:pt x="204825" y="775716"/>
                </a:lnTo>
                <a:lnTo>
                  <a:pt x="162560" y="796455"/>
                </a:lnTo>
                <a:lnTo>
                  <a:pt x="121627" y="820496"/>
                </a:lnTo>
                <a:lnTo>
                  <a:pt x="83807" y="847648"/>
                </a:lnTo>
                <a:lnTo>
                  <a:pt x="50927" y="877722"/>
                </a:lnTo>
                <a:lnTo>
                  <a:pt x="24790" y="910501"/>
                </a:lnTo>
                <a:lnTo>
                  <a:pt x="7213" y="945819"/>
                </a:lnTo>
                <a:lnTo>
                  <a:pt x="0" y="983449"/>
                </a:lnTo>
                <a:lnTo>
                  <a:pt x="4965" y="1023213"/>
                </a:lnTo>
                <a:lnTo>
                  <a:pt x="23926" y="1064895"/>
                </a:lnTo>
                <a:lnTo>
                  <a:pt x="51968" y="1102004"/>
                </a:lnTo>
                <a:lnTo>
                  <a:pt x="89395" y="1137831"/>
                </a:lnTo>
                <a:lnTo>
                  <a:pt x="135991" y="1172273"/>
                </a:lnTo>
                <a:lnTo>
                  <a:pt x="191566" y="1205153"/>
                </a:lnTo>
                <a:lnTo>
                  <a:pt x="255892" y="1236345"/>
                </a:lnTo>
                <a:lnTo>
                  <a:pt x="291261" y="1251267"/>
                </a:lnTo>
                <a:lnTo>
                  <a:pt x="328752" y="1265707"/>
                </a:lnTo>
                <a:lnTo>
                  <a:pt x="368325" y="1279664"/>
                </a:lnTo>
                <a:lnTo>
                  <a:pt x="409956" y="1293101"/>
                </a:lnTo>
                <a:lnTo>
                  <a:pt x="453605" y="1306017"/>
                </a:lnTo>
                <a:lnTo>
                  <a:pt x="499275" y="1318387"/>
                </a:lnTo>
                <a:lnTo>
                  <a:pt x="546912" y="1330198"/>
                </a:lnTo>
                <a:lnTo>
                  <a:pt x="596506" y="1341412"/>
                </a:lnTo>
                <a:lnTo>
                  <a:pt x="648030" y="1352042"/>
                </a:lnTo>
                <a:lnTo>
                  <a:pt x="701446" y="1362049"/>
                </a:lnTo>
                <a:lnTo>
                  <a:pt x="756729" y="1371422"/>
                </a:lnTo>
                <a:lnTo>
                  <a:pt x="813866" y="1380147"/>
                </a:lnTo>
                <a:lnTo>
                  <a:pt x="872820" y="1388198"/>
                </a:lnTo>
                <a:lnTo>
                  <a:pt x="933564" y="1395564"/>
                </a:lnTo>
                <a:lnTo>
                  <a:pt x="996086" y="1402219"/>
                </a:lnTo>
                <a:lnTo>
                  <a:pt x="1060348" y="1408150"/>
                </a:lnTo>
                <a:lnTo>
                  <a:pt x="1126312" y="1413357"/>
                </a:lnTo>
                <a:lnTo>
                  <a:pt x="1193977" y="1417789"/>
                </a:lnTo>
                <a:lnTo>
                  <a:pt x="1263294" y="1421460"/>
                </a:lnTo>
                <a:lnTo>
                  <a:pt x="1334262" y="1424317"/>
                </a:lnTo>
                <a:lnTo>
                  <a:pt x="1406829" y="1426387"/>
                </a:lnTo>
                <a:lnTo>
                  <a:pt x="1480972" y="1427607"/>
                </a:lnTo>
                <a:lnTo>
                  <a:pt x="1556689" y="1427988"/>
                </a:lnTo>
                <a:lnTo>
                  <a:pt x="1632394" y="1427530"/>
                </a:lnTo>
                <a:lnTo>
                  <a:pt x="1706537" y="1426222"/>
                </a:lnTo>
                <a:lnTo>
                  <a:pt x="1779104" y="1424089"/>
                </a:lnTo>
                <a:lnTo>
                  <a:pt x="1850072" y="1421168"/>
                </a:lnTo>
                <a:lnTo>
                  <a:pt x="1919389" y="1417459"/>
                </a:lnTo>
                <a:lnTo>
                  <a:pt x="1987054" y="1412976"/>
                </a:lnTo>
                <a:lnTo>
                  <a:pt x="2053031" y="1407756"/>
                </a:lnTo>
                <a:lnTo>
                  <a:pt x="2117280" y="1401800"/>
                </a:lnTo>
                <a:lnTo>
                  <a:pt x="2179802" y="1395120"/>
                </a:lnTo>
                <a:lnTo>
                  <a:pt x="2240546" y="1387741"/>
                </a:lnTo>
                <a:lnTo>
                  <a:pt x="2299512" y="1379689"/>
                </a:lnTo>
                <a:lnTo>
                  <a:pt x="2356637" y="1370977"/>
                </a:lnTo>
                <a:lnTo>
                  <a:pt x="2411933" y="1361605"/>
                </a:lnTo>
                <a:lnTo>
                  <a:pt x="2465349" y="1351610"/>
                </a:lnTo>
                <a:lnTo>
                  <a:pt x="2516873" y="1341005"/>
                </a:lnTo>
                <a:lnTo>
                  <a:pt x="2566466" y="1329804"/>
                </a:lnTo>
                <a:lnTo>
                  <a:pt x="2614104" y="1318018"/>
                </a:lnTo>
                <a:lnTo>
                  <a:pt x="2659761" y="1305674"/>
                </a:lnTo>
                <a:lnTo>
                  <a:pt x="2703423" y="1292796"/>
                </a:lnTo>
                <a:lnTo>
                  <a:pt x="2745054" y="1279372"/>
                </a:lnTo>
                <a:lnTo>
                  <a:pt x="2784627" y="1265453"/>
                </a:lnTo>
                <a:lnTo>
                  <a:pt x="2822105" y="1251038"/>
                </a:lnTo>
                <a:lnTo>
                  <a:pt x="2857487" y="1236154"/>
                </a:lnTo>
                <a:lnTo>
                  <a:pt x="2921812" y="1205014"/>
                </a:lnTo>
                <a:lnTo>
                  <a:pt x="2977375" y="1172184"/>
                </a:lnTo>
                <a:lnTo>
                  <a:pt x="3023984" y="1137793"/>
                </a:lnTo>
                <a:lnTo>
                  <a:pt x="3061411" y="1101991"/>
                </a:lnTo>
                <a:lnTo>
                  <a:pt x="3089452" y="1064895"/>
                </a:lnTo>
                <a:lnTo>
                  <a:pt x="3089833" y="1064895"/>
                </a:lnTo>
                <a:lnTo>
                  <a:pt x="3108528" y="1023213"/>
                </a:lnTo>
                <a:lnTo>
                  <a:pt x="3113341" y="983449"/>
                </a:lnTo>
                <a:close/>
              </a:path>
              <a:path w="6811009" h="1428114">
                <a:moveTo>
                  <a:pt x="3828211" y="521589"/>
                </a:moveTo>
                <a:lnTo>
                  <a:pt x="3799840" y="515188"/>
                </a:lnTo>
                <a:lnTo>
                  <a:pt x="3771163" y="510451"/>
                </a:lnTo>
                <a:lnTo>
                  <a:pt x="3742283" y="507377"/>
                </a:lnTo>
                <a:lnTo>
                  <a:pt x="3713276" y="505968"/>
                </a:lnTo>
                <a:lnTo>
                  <a:pt x="3673602" y="508762"/>
                </a:lnTo>
                <a:lnTo>
                  <a:pt x="3614597" y="531152"/>
                </a:lnTo>
                <a:lnTo>
                  <a:pt x="3581196" y="577507"/>
                </a:lnTo>
                <a:lnTo>
                  <a:pt x="3565055" y="656805"/>
                </a:lnTo>
                <a:lnTo>
                  <a:pt x="3563035" y="709422"/>
                </a:lnTo>
                <a:lnTo>
                  <a:pt x="3563213" y="732066"/>
                </a:lnTo>
                <a:lnTo>
                  <a:pt x="3566401" y="777113"/>
                </a:lnTo>
                <a:lnTo>
                  <a:pt x="3572916" y="815860"/>
                </a:lnTo>
                <a:lnTo>
                  <a:pt x="3592626" y="861949"/>
                </a:lnTo>
                <a:lnTo>
                  <a:pt x="3624338" y="893686"/>
                </a:lnTo>
                <a:lnTo>
                  <a:pt x="3676523" y="910463"/>
                </a:lnTo>
                <a:lnTo>
                  <a:pt x="3716451" y="912749"/>
                </a:lnTo>
                <a:lnTo>
                  <a:pt x="3744226" y="911580"/>
                </a:lnTo>
                <a:lnTo>
                  <a:pt x="3799408" y="905002"/>
                </a:lnTo>
                <a:lnTo>
                  <a:pt x="3825925" y="834136"/>
                </a:lnTo>
                <a:lnTo>
                  <a:pt x="3800703" y="837590"/>
                </a:lnTo>
                <a:lnTo>
                  <a:pt x="3775392" y="840130"/>
                </a:lnTo>
                <a:lnTo>
                  <a:pt x="3750005" y="841730"/>
                </a:lnTo>
                <a:lnTo>
                  <a:pt x="3724579" y="842391"/>
                </a:lnTo>
                <a:lnTo>
                  <a:pt x="3702647" y="840714"/>
                </a:lnTo>
                <a:lnTo>
                  <a:pt x="3660952" y="815848"/>
                </a:lnTo>
                <a:lnTo>
                  <a:pt x="3649103" y="779195"/>
                </a:lnTo>
                <a:lnTo>
                  <a:pt x="3645077" y="721487"/>
                </a:lnTo>
                <a:lnTo>
                  <a:pt x="3644925" y="697217"/>
                </a:lnTo>
                <a:lnTo>
                  <a:pt x="3646195" y="672998"/>
                </a:lnTo>
                <a:lnTo>
                  <a:pt x="3652951" y="624967"/>
                </a:lnTo>
                <a:lnTo>
                  <a:pt x="3676954" y="586613"/>
                </a:lnTo>
                <a:lnTo>
                  <a:pt x="3717023" y="576326"/>
                </a:lnTo>
                <a:lnTo>
                  <a:pt x="3730929" y="576453"/>
                </a:lnTo>
                <a:lnTo>
                  <a:pt x="3754805" y="577342"/>
                </a:lnTo>
                <a:lnTo>
                  <a:pt x="3778618" y="579056"/>
                </a:lnTo>
                <a:lnTo>
                  <a:pt x="3802329" y="581634"/>
                </a:lnTo>
                <a:lnTo>
                  <a:pt x="3825925" y="585089"/>
                </a:lnTo>
                <a:lnTo>
                  <a:pt x="3828211" y="521589"/>
                </a:lnTo>
                <a:close/>
              </a:path>
              <a:path w="6811009" h="1428114">
                <a:moveTo>
                  <a:pt x="3862882" y="1142365"/>
                </a:moveTo>
                <a:lnTo>
                  <a:pt x="3857294" y="1093203"/>
                </a:lnTo>
                <a:lnTo>
                  <a:pt x="3840556" y="1054976"/>
                </a:lnTo>
                <a:lnTo>
                  <a:pt x="3812654" y="1027684"/>
                </a:lnTo>
                <a:lnTo>
                  <a:pt x="3782225" y="1014933"/>
                </a:lnTo>
                <a:lnTo>
                  <a:pt x="3782225" y="1127658"/>
                </a:lnTo>
                <a:lnTo>
                  <a:pt x="3782149" y="1142365"/>
                </a:lnTo>
                <a:lnTo>
                  <a:pt x="3778440" y="1174203"/>
                </a:lnTo>
                <a:lnTo>
                  <a:pt x="3767264" y="1197508"/>
                </a:lnTo>
                <a:lnTo>
                  <a:pt x="3748671" y="1211491"/>
                </a:lnTo>
                <a:lnTo>
                  <a:pt x="3722674" y="1216152"/>
                </a:lnTo>
                <a:lnTo>
                  <a:pt x="3658539" y="1216152"/>
                </a:lnTo>
                <a:lnTo>
                  <a:pt x="3658539" y="1073277"/>
                </a:lnTo>
                <a:lnTo>
                  <a:pt x="3722674" y="1073277"/>
                </a:lnTo>
                <a:lnTo>
                  <a:pt x="3767759" y="1089152"/>
                </a:lnTo>
                <a:lnTo>
                  <a:pt x="3782225" y="1127658"/>
                </a:lnTo>
                <a:lnTo>
                  <a:pt x="3782225" y="1014933"/>
                </a:lnTo>
                <a:lnTo>
                  <a:pt x="3773563" y="1011301"/>
                </a:lnTo>
                <a:lnTo>
                  <a:pt x="3723309" y="1005840"/>
                </a:lnTo>
                <a:lnTo>
                  <a:pt x="3578275" y="1005840"/>
                </a:lnTo>
                <a:lnTo>
                  <a:pt x="3578275" y="1399032"/>
                </a:lnTo>
                <a:lnTo>
                  <a:pt x="3658539" y="1399032"/>
                </a:lnTo>
                <a:lnTo>
                  <a:pt x="3658539" y="1284351"/>
                </a:lnTo>
                <a:lnTo>
                  <a:pt x="3723309" y="1284351"/>
                </a:lnTo>
                <a:lnTo>
                  <a:pt x="3779139" y="1277010"/>
                </a:lnTo>
                <a:lnTo>
                  <a:pt x="3827449" y="1248029"/>
                </a:lnTo>
                <a:lnTo>
                  <a:pt x="3847884" y="1216152"/>
                </a:lnTo>
                <a:lnTo>
                  <a:pt x="3855682" y="1198727"/>
                </a:lnTo>
                <a:lnTo>
                  <a:pt x="3862032" y="1171028"/>
                </a:lnTo>
                <a:lnTo>
                  <a:pt x="3862882" y="1142365"/>
                </a:lnTo>
                <a:close/>
              </a:path>
              <a:path w="6811009" h="1428114">
                <a:moveTo>
                  <a:pt x="3863009" y="154940"/>
                </a:moveTo>
                <a:lnTo>
                  <a:pt x="3857409" y="105714"/>
                </a:lnTo>
                <a:lnTo>
                  <a:pt x="3848595" y="85598"/>
                </a:lnTo>
                <a:lnTo>
                  <a:pt x="3840645" y="67449"/>
                </a:lnTo>
                <a:lnTo>
                  <a:pt x="3812692" y="40132"/>
                </a:lnTo>
                <a:lnTo>
                  <a:pt x="3782276" y="27393"/>
                </a:lnTo>
                <a:lnTo>
                  <a:pt x="3782276" y="139979"/>
                </a:lnTo>
                <a:lnTo>
                  <a:pt x="3782237" y="153924"/>
                </a:lnTo>
                <a:lnTo>
                  <a:pt x="3778440" y="186601"/>
                </a:lnTo>
                <a:lnTo>
                  <a:pt x="3767277" y="209931"/>
                </a:lnTo>
                <a:lnTo>
                  <a:pt x="3748722" y="223939"/>
                </a:lnTo>
                <a:lnTo>
                  <a:pt x="3722801" y="228600"/>
                </a:lnTo>
                <a:lnTo>
                  <a:pt x="3658666" y="228600"/>
                </a:lnTo>
                <a:lnTo>
                  <a:pt x="3658666" y="85598"/>
                </a:lnTo>
                <a:lnTo>
                  <a:pt x="3722801" y="85598"/>
                </a:lnTo>
                <a:lnTo>
                  <a:pt x="3767759" y="101473"/>
                </a:lnTo>
                <a:lnTo>
                  <a:pt x="3782276" y="139979"/>
                </a:lnTo>
                <a:lnTo>
                  <a:pt x="3782276" y="27393"/>
                </a:lnTo>
                <a:lnTo>
                  <a:pt x="3773576" y="23749"/>
                </a:lnTo>
                <a:lnTo>
                  <a:pt x="3723309" y="18288"/>
                </a:lnTo>
                <a:lnTo>
                  <a:pt x="3578275" y="18288"/>
                </a:lnTo>
                <a:lnTo>
                  <a:pt x="3578275" y="411480"/>
                </a:lnTo>
                <a:lnTo>
                  <a:pt x="3658666" y="411480"/>
                </a:lnTo>
                <a:lnTo>
                  <a:pt x="3658666" y="296926"/>
                </a:lnTo>
                <a:lnTo>
                  <a:pt x="3723309" y="296926"/>
                </a:lnTo>
                <a:lnTo>
                  <a:pt x="3778707" y="289560"/>
                </a:lnTo>
                <a:lnTo>
                  <a:pt x="3826687" y="260858"/>
                </a:lnTo>
                <a:lnTo>
                  <a:pt x="3847579" y="228600"/>
                </a:lnTo>
                <a:lnTo>
                  <a:pt x="3861955" y="183743"/>
                </a:lnTo>
                <a:lnTo>
                  <a:pt x="3863009" y="154940"/>
                </a:lnTo>
                <a:close/>
              </a:path>
              <a:path w="6811009" h="1428114">
                <a:moveTo>
                  <a:pt x="3988231" y="1110615"/>
                </a:moveTo>
                <a:lnTo>
                  <a:pt x="3910507" y="1110615"/>
                </a:lnTo>
                <a:lnTo>
                  <a:pt x="3910507" y="1399032"/>
                </a:lnTo>
                <a:lnTo>
                  <a:pt x="3988231" y="1399032"/>
                </a:lnTo>
                <a:lnTo>
                  <a:pt x="3988231" y="1110615"/>
                </a:lnTo>
                <a:close/>
              </a:path>
              <a:path w="6811009" h="1428114">
                <a:moveTo>
                  <a:pt x="3988231" y="995172"/>
                </a:moveTo>
                <a:lnTo>
                  <a:pt x="3910507" y="995172"/>
                </a:lnTo>
                <a:lnTo>
                  <a:pt x="3910507" y="1073658"/>
                </a:lnTo>
                <a:lnTo>
                  <a:pt x="3988231" y="1073658"/>
                </a:lnTo>
                <a:lnTo>
                  <a:pt x="3988231" y="995172"/>
                </a:lnTo>
                <a:close/>
              </a:path>
              <a:path w="6811009" h="1428114">
                <a:moveTo>
                  <a:pt x="3988231" y="121793"/>
                </a:moveTo>
                <a:lnTo>
                  <a:pt x="3910507" y="121793"/>
                </a:lnTo>
                <a:lnTo>
                  <a:pt x="3910507" y="411480"/>
                </a:lnTo>
                <a:lnTo>
                  <a:pt x="3988231" y="411480"/>
                </a:lnTo>
                <a:lnTo>
                  <a:pt x="3988231" y="121793"/>
                </a:lnTo>
                <a:close/>
              </a:path>
              <a:path w="6811009" h="1428114">
                <a:moveTo>
                  <a:pt x="3988231" y="6096"/>
                </a:moveTo>
                <a:lnTo>
                  <a:pt x="3910507" y="6096"/>
                </a:lnTo>
                <a:lnTo>
                  <a:pt x="3910507" y="84836"/>
                </a:lnTo>
                <a:lnTo>
                  <a:pt x="3988231" y="84836"/>
                </a:lnTo>
                <a:lnTo>
                  <a:pt x="3988231" y="6096"/>
                </a:lnTo>
                <a:close/>
              </a:path>
              <a:path w="6811009" h="1428114">
                <a:moveTo>
                  <a:pt x="4131106" y="760857"/>
                </a:moveTo>
                <a:lnTo>
                  <a:pt x="4130535" y="731291"/>
                </a:lnTo>
                <a:lnTo>
                  <a:pt x="4125112" y="702411"/>
                </a:lnTo>
                <a:lnTo>
                  <a:pt x="4115384" y="675855"/>
                </a:lnTo>
                <a:lnTo>
                  <a:pt x="4115003" y="674814"/>
                </a:lnTo>
                <a:lnTo>
                  <a:pt x="4100372" y="649097"/>
                </a:lnTo>
                <a:lnTo>
                  <a:pt x="4082516" y="631837"/>
                </a:lnTo>
                <a:lnTo>
                  <a:pt x="4059491" y="619493"/>
                </a:lnTo>
                <a:lnTo>
                  <a:pt x="4052570" y="617677"/>
                </a:lnTo>
                <a:lnTo>
                  <a:pt x="4052570" y="743826"/>
                </a:lnTo>
                <a:lnTo>
                  <a:pt x="4052519" y="777303"/>
                </a:lnTo>
                <a:lnTo>
                  <a:pt x="4040555" y="825881"/>
                </a:lnTo>
                <a:lnTo>
                  <a:pt x="3991724" y="846175"/>
                </a:lnTo>
                <a:lnTo>
                  <a:pt x="3972026" y="839812"/>
                </a:lnTo>
                <a:lnTo>
                  <a:pt x="3955719" y="825881"/>
                </a:lnTo>
                <a:lnTo>
                  <a:pt x="3949662" y="810145"/>
                </a:lnTo>
                <a:lnTo>
                  <a:pt x="3945648" y="793902"/>
                </a:lnTo>
                <a:lnTo>
                  <a:pt x="3943680" y="777303"/>
                </a:lnTo>
                <a:lnTo>
                  <a:pt x="3943680" y="743826"/>
                </a:lnTo>
                <a:lnTo>
                  <a:pt x="3955719" y="695706"/>
                </a:lnTo>
                <a:lnTo>
                  <a:pt x="4003497" y="675855"/>
                </a:lnTo>
                <a:lnTo>
                  <a:pt x="4023677" y="681901"/>
                </a:lnTo>
                <a:lnTo>
                  <a:pt x="4040555" y="695706"/>
                </a:lnTo>
                <a:lnTo>
                  <a:pt x="4046537" y="711225"/>
                </a:lnTo>
                <a:lnTo>
                  <a:pt x="4050563" y="727329"/>
                </a:lnTo>
                <a:lnTo>
                  <a:pt x="4052570" y="743826"/>
                </a:lnTo>
                <a:lnTo>
                  <a:pt x="4052570" y="617677"/>
                </a:lnTo>
                <a:lnTo>
                  <a:pt x="4031335" y="612076"/>
                </a:lnTo>
                <a:lnTo>
                  <a:pt x="3998137" y="609600"/>
                </a:lnTo>
                <a:lnTo>
                  <a:pt x="3964813" y="612076"/>
                </a:lnTo>
                <a:lnTo>
                  <a:pt x="3913606" y="631837"/>
                </a:lnTo>
                <a:lnTo>
                  <a:pt x="3881145" y="674865"/>
                </a:lnTo>
                <a:lnTo>
                  <a:pt x="3865727" y="731304"/>
                </a:lnTo>
                <a:lnTo>
                  <a:pt x="3865168" y="760857"/>
                </a:lnTo>
                <a:lnTo>
                  <a:pt x="3870477" y="815594"/>
                </a:lnTo>
                <a:lnTo>
                  <a:pt x="3886441" y="858151"/>
                </a:lnTo>
                <a:lnTo>
                  <a:pt x="3913035" y="888555"/>
                </a:lnTo>
                <a:lnTo>
                  <a:pt x="3950258" y="906805"/>
                </a:lnTo>
                <a:lnTo>
                  <a:pt x="3998137" y="912876"/>
                </a:lnTo>
                <a:lnTo>
                  <a:pt x="4046004" y="906805"/>
                </a:lnTo>
                <a:lnTo>
                  <a:pt x="4083227" y="888555"/>
                </a:lnTo>
                <a:lnTo>
                  <a:pt x="4109821" y="858151"/>
                </a:lnTo>
                <a:lnTo>
                  <a:pt x="4114317" y="846175"/>
                </a:lnTo>
                <a:lnTo>
                  <a:pt x="4125785" y="815594"/>
                </a:lnTo>
                <a:lnTo>
                  <a:pt x="4131106" y="760857"/>
                </a:lnTo>
                <a:close/>
              </a:path>
              <a:path w="6811009" h="1428114">
                <a:moveTo>
                  <a:pt x="4140631" y="1303020"/>
                </a:moveTo>
                <a:lnTo>
                  <a:pt x="4056811" y="1303020"/>
                </a:lnTo>
                <a:lnTo>
                  <a:pt x="4056811" y="1399032"/>
                </a:lnTo>
                <a:lnTo>
                  <a:pt x="4140631" y="1398905"/>
                </a:lnTo>
                <a:lnTo>
                  <a:pt x="4140631" y="1303020"/>
                </a:lnTo>
                <a:close/>
              </a:path>
              <a:path w="6811009" h="1428114">
                <a:moveTo>
                  <a:pt x="4268648" y="499872"/>
                </a:moveTo>
                <a:lnTo>
                  <a:pt x="4190923" y="499872"/>
                </a:lnTo>
                <a:lnTo>
                  <a:pt x="4190923" y="905256"/>
                </a:lnTo>
                <a:lnTo>
                  <a:pt x="4268648" y="905256"/>
                </a:lnTo>
                <a:lnTo>
                  <a:pt x="4268648" y="499872"/>
                </a:lnTo>
                <a:close/>
              </a:path>
              <a:path w="6811009" h="1428114">
                <a:moveTo>
                  <a:pt x="4300652" y="358902"/>
                </a:moveTo>
                <a:lnTo>
                  <a:pt x="4281602" y="283972"/>
                </a:lnTo>
                <a:lnTo>
                  <a:pt x="4281551" y="191350"/>
                </a:lnTo>
                <a:lnTo>
                  <a:pt x="4278973" y="179324"/>
                </a:lnTo>
                <a:lnTo>
                  <a:pt x="4256964" y="136398"/>
                </a:lnTo>
                <a:lnTo>
                  <a:pt x="4218775" y="117271"/>
                </a:lnTo>
                <a:lnTo>
                  <a:pt x="4176318" y="113284"/>
                </a:lnTo>
                <a:lnTo>
                  <a:pt x="4146473" y="114554"/>
                </a:lnTo>
                <a:lnTo>
                  <a:pt x="4116806" y="117767"/>
                </a:lnTo>
                <a:lnTo>
                  <a:pt x="4087444" y="122936"/>
                </a:lnTo>
                <a:lnTo>
                  <a:pt x="4058462" y="130048"/>
                </a:lnTo>
                <a:lnTo>
                  <a:pt x="4060621" y="183896"/>
                </a:lnTo>
                <a:lnTo>
                  <a:pt x="4169714" y="179324"/>
                </a:lnTo>
                <a:lnTo>
                  <a:pt x="4176547" y="179324"/>
                </a:lnTo>
                <a:lnTo>
                  <a:pt x="4203954" y="203847"/>
                </a:lnTo>
                <a:lnTo>
                  <a:pt x="4203877" y="229235"/>
                </a:lnTo>
                <a:lnTo>
                  <a:pt x="4203750" y="229247"/>
                </a:lnTo>
                <a:lnTo>
                  <a:pt x="4203750" y="283972"/>
                </a:lnTo>
                <a:lnTo>
                  <a:pt x="4203750" y="345948"/>
                </a:lnTo>
                <a:lnTo>
                  <a:pt x="4183100" y="351040"/>
                </a:lnTo>
                <a:lnTo>
                  <a:pt x="4171124" y="353174"/>
                </a:lnTo>
                <a:lnTo>
                  <a:pt x="4159072" y="354520"/>
                </a:lnTo>
                <a:lnTo>
                  <a:pt x="4146981" y="355092"/>
                </a:lnTo>
                <a:lnTo>
                  <a:pt x="4134497" y="353098"/>
                </a:lnTo>
                <a:lnTo>
                  <a:pt x="4125607" y="347129"/>
                </a:lnTo>
                <a:lnTo>
                  <a:pt x="4120299" y="337197"/>
                </a:lnTo>
                <a:lnTo>
                  <a:pt x="4118533" y="323342"/>
                </a:lnTo>
                <a:lnTo>
                  <a:pt x="4118279" y="320421"/>
                </a:lnTo>
                <a:lnTo>
                  <a:pt x="4118406" y="319024"/>
                </a:lnTo>
                <a:lnTo>
                  <a:pt x="4150791" y="288417"/>
                </a:lnTo>
                <a:lnTo>
                  <a:pt x="4203750" y="283972"/>
                </a:lnTo>
                <a:lnTo>
                  <a:pt x="4203750" y="229247"/>
                </a:lnTo>
                <a:lnTo>
                  <a:pt x="4121658" y="235407"/>
                </a:lnTo>
                <a:lnTo>
                  <a:pt x="4083050" y="246849"/>
                </a:lnTo>
                <a:lnTo>
                  <a:pt x="4045102" y="286727"/>
                </a:lnTo>
                <a:lnTo>
                  <a:pt x="4040530" y="323342"/>
                </a:lnTo>
                <a:lnTo>
                  <a:pt x="4045966" y="364109"/>
                </a:lnTo>
                <a:lnTo>
                  <a:pt x="4062806" y="393801"/>
                </a:lnTo>
                <a:lnTo>
                  <a:pt x="4090924" y="411632"/>
                </a:lnTo>
                <a:lnTo>
                  <a:pt x="4130344" y="417576"/>
                </a:lnTo>
                <a:lnTo>
                  <a:pt x="4152404" y="416140"/>
                </a:lnTo>
                <a:lnTo>
                  <a:pt x="4174071" y="412229"/>
                </a:lnTo>
                <a:lnTo>
                  <a:pt x="4195153" y="405917"/>
                </a:lnTo>
                <a:lnTo>
                  <a:pt x="4215435" y="397256"/>
                </a:lnTo>
                <a:lnTo>
                  <a:pt x="4223829" y="402501"/>
                </a:lnTo>
                <a:lnTo>
                  <a:pt x="4262856" y="415366"/>
                </a:lnTo>
                <a:lnTo>
                  <a:pt x="4298366" y="417576"/>
                </a:lnTo>
                <a:lnTo>
                  <a:pt x="4299153" y="397256"/>
                </a:lnTo>
                <a:lnTo>
                  <a:pt x="4300652" y="358902"/>
                </a:lnTo>
                <a:close/>
              </a:path>
              <a:path w="6811009" h="1428114">
                <a:moveTo>
                  <a:pt x="4424096" y="499872"/>
                </a:moveTo>
                <a:lnTo>
                  <a:pt x="4346372" y="499872"/>
                </a:lnTo>
                <a:lnTo>
                  <a:pt x="4346372" y="905256"/>
                </a:lnTo>
                <a:lnTo>
                  <a:pt x="4424096" y="905256"/>
                </a:lnTo>
                <a:lnTo>
                  <a:pt x="4424096" y="499872"/>
                </a:lnTo>
                <a:close/>
              </a:path>
              <a:path w="6811009" h="1428114">
                <a:moveTo>
                  <a:pt x="4465244" y="1015238"/>
                </a:moveTo>
                <a:lnTo>
                  <a:pt x="4436872" y="1008837"/>
                </a:lnTo>
                <a:lnTo>
                  <a:pt x="4408195" y="1004112"/>
                </a:lnTo>
                <a:lnTo>
                  <a:pt x="4379315" y="1001077"/>
                </a:lnTo>
                <a:lnTo>
                  <a:pt x="4350309" y="999744"/>
                </a:lnTo>
                <a:lnTo>
                  <a:pt x="4310646" y="1002525"/>
                </a:lnTo>
                <a:lnTo>
                  <a:pt x="4251439" y="1024826"/>
                </a:lnTo>
                <a:lnTo>
                  <a:pt x="4218140" y="1071219"/>
                </a:lnTo>
                <a:lnTo>
                  <a:pt x="4202188" y="1150518"/>
                </a:lnTo>
                <a:lnTo>
                  <a:pt x="4200194" y="1203071"/>
                </a:lnTo>
                <a:lnTo>
                  <a:pt x="4200283" y="1225664"/>
                </a:lnTo>
                <a:lnTo>
                  <a:pt x="4203382" y="1270749"/>
                </a:lnTo>
                <a:lnTo>
                  <a:pt x="4209885" y="1309585"/>
                </a:lnTo>
                <a:lnTo>
                  <a:pt x="4229532" y="1355725"/>
                </a:lnTo>
                <a:lnTo>
                  <a:pt x="4262082" y="1387589"/>
                </a:lnTo>
                <a:lnTo>
                  <a:pt x="4314558" y="1404162"/>
                </a:lnTo>
                <a:lnTo>
                  <a:pt x="4354373" y="1406525"/>
                </a:lnTo>
                <a:lnTo>
                  <a:pt x="4382160" y="1405394"/>
                </a:lnTo>
                <a:lnTo>
                  <a:pt x="4437431" y="1398638"/>
                </a:lnTo>
                <a:lnTo>
                  <a:pt x="4462831" y="1327912"/>
                </a:lnTo>
                <a:lnTo>
                  <a:pt x="4437634" y="1331341"/>
                </a:lnTo>
                <a:lnTo>
                  <a:pt x="4412361" y="1333817"/>
                </a:lnTo>
                <a:lnTo>
                  <a:pt x="4387012" y="1335341"/>
                </a:lnTo>
                <a:lnTo>
                  <a:pt x="4361612" y="1335913"/>
                </a:lnTo>
                <a:lnTo>
                  <a:pt x="4339768" y="1334274"/>
                </a:lnTo>
                <a:lnTo>
                  <a:pt x="4297985" y="1309751"/>
                </a:lnTo>
                <a:lnTo>
                  <a:pt x="4286148" y="1272971"/>
                </a:lnTo>
                <a:lnTo>
                  <a:pt x="4282237" y="1215136"/>
                </a:lnTo>
                <a:lnTo>
                  <a:pt x="4282008" y="1190866"/>
                </a:lnTo>
                <a:lnTo>
                  <a:pt x="4283253" y="1166660"/>
                </a:lnTo>
                <a:lnTo>
                  <a:pt x="4289984" y="1118743"/>
                </a:lnTo>
                <a:lnTo>
                  <a:pt x="4313987" y="1080389"/>
                </a:lnTo>
                <a:lnTo>
                  <a:pt x="4354055" y="1069962"/>
                </a:lnTo>
                <a:lnTo>
                  <a:pt x="4367962" y="1070102"/>
                </a:lnTo>
                <a:lnTo>
                  <a:pt x="4391761" y="1071016"/>
                </a:lnTo>
                <a:lnTo>
                  <a:pt x="4415536" y="1072769"/>
                </a:lnTo>
                <a:lnTo>
                  <a:pt x="4439234" y="1075397"/>
                </a:lnTo>
                <a:lnTo>
                  <a:pt x="4462831" y="1078865"/>
                </a:lnTo>
                <a:lnTo>
                  <a:pt x="4465244" y="1015238"/>
                </a:lnTo>
                <a:close/>
              </a:path>
              <a:path w="6811009" h="1428114">
                <a:moveTo>
                  <a:pt x="4517060" y="121412"/>
                </a:moveTo>
                <a:lnTo>
                  <a:pt x="4445813" y="121412"/>
                </a:lnTo>
                <a:lnTo>
                  <a:pt x="4445813" y="41148"/>
                </a:lnTo>
                <a:lnTo>
                  <a:pt x="4368343" y="41148"/>
                </a:lnTo>
                <a:lnTo>
                  <a:pt x="4368343" y="121412"/>
                </a:lnTo>
                <a:lnTo>
                  <a:pt x="4334180" y="121412"/>
                </a:lnTo>
                <a:lnTo>
                  <a:pt x="4334180" y="187325"/>
                </a:lnTo>
                <a:lnTo>
                  <a:pt x="4368343" y="187325"/>
                </a:lnTo>
                <a:lnTo>
                  <a:pt x="4368343" y="307721"/>
                </a:lnTo>
                <a:lnTo>
                  <a:pt x="4369435" y="336702"/>
                </a:lnTo>
                <a:lnTo>
                  <a:pt x="4378566" y="379895"/>
                </a:lnTo>
                <a:lnTo>
                  <a:pt x="4414202" y="411695"/>
                </a:lnTo>
                <a:lnTo>
                  <a:pt x="4458005" y="417576"/>
                </a:lnTo>
                <a:lnTo>
                  <a:pt x="4472927" y="416534"/>
                </a:lnTo>
                <a:lnTo>
                  <a:pt x="4487761" y="414718"/>
                </a:lnTo>
                <a:lnTo>
                  <a:pt x="4502480" y="412153"/>
                </a:lnTo>
                <a:lnTo>
                  <a:pt x="4517060" y="408813"/>
                </a:lnTo>
                <a:lnTo>
                  <a:pt x="4513504" y="346964"/>
                </a:lnTo>
                <a:lnTo>
                  <a:pt x="4469689" y="348107"/>
                </a:lnTo>
                <a:lnTo>
                  <a:pt x="4463593" y="348615"/>
                </a:lnTo>
                <a:lnTo>
                  <a:pt x="4457370" y="346837"/>
                </a:lnTo>
                <a:lnTo>
                  <a:pt x="4448861" y="339725"/>
                </a:lnTo>
                <a:lnTo>
                  <a:pt x="4446575" y="335280"/>
                </a:lnTo>
                <a:lnTo>
                  <a:pt x="4445432" y="322326"/>
                </a:lnTo>
                <a:lnTo>
                  <a:pt x="4445178" y="314198"/>
                </a:lnTo>
                <a:lnTo>
                  <a:pt x="4445305" y="187325"/>
                </a:lnTo>
                <a:lnTo>
                  <a:pt x="4516552" y="187325"/>
                </a:lnTo>
                <a:lnTo>
                  <a:pt x="4517060" y="121412"/>
                </a:lnTo>
                <a:close/>
              </a:path>
              <a:path w="6811009" h="1428114">
                <a:moveTo>
                  <a:pt x="4727372" y="121412"/>
                </a:moveTo>
                <a:lnTo>
                  <a:pt x="4656125" y="121412"/>
                </a:lnTo>
                <a:lnTo>
                  <a:pt x="4656125" y="41148"/>
                </a:lnTo>
                <a:lnTo>
                  <a:pt x="4578655" y="41148"/>
                </a:lnTo>
                <a:lnTo>
                  <a:pt x="4578655" y="121412"/>
                </a:lnTo>
                <a:lnTo>
                  <a:pt x="4544492" y="121412"/>
                </a:lnTo>
                <a:lnTo>
                  <a:pt x="4544492" y="187325"/>
                </a:lnTo>
                <a:lnTo>
                  <a:pt x="4578655" y="187325"/>
                </a:lnTo>
                <a:lnTo>
                  <a:pt x="4578655" y="307721"/>
                </a:lnTo>
                <a:lnTo>
                  <a:pt x="4579747" y="336702"/>
                </a:lnTo>
                <a:lnTo>
                  <a:pt x="4588878" y="379895"/>
                </a:lnTo>
                <a:lnTo>
                  <a:pt x="4624514" y="411695"/>
                </a:lnTo>
                <a:lnTo>
                  <a:pt x="4668317" y="417576"/>
                </a:lnTo>
                <a:lnTo>
                  <a:pt x="4683239" y="416534"/>
                </a:lnTo>
                <a:lnTo>
                  <a:pt x="4698073" y="414718"/>
                </a:lnTo>
                <a:lnTo>
                  <a:pt x="4712792" y="412153"/>
                </a:lnTo>
                <a:lnTo>
                  <a:pt x="4727372" y="408813"/>
                </a:lnTo>
                <a:lnTo>
                  <a:pt x="4723816" y="346964"/>
                </a:lnTo>
                <a:lnTo>
                  <a:pt x="4679874" y="348107"/>
                </a:lnTo>
                <a:lnTo>
                  <a:pt x="4673778" y="348615"/>
                </a:lnTo>
                <a:lnTo>
                  <a:pt x="4667682" y="346710"/>
                </a:lnTo>
                <a:lnTo>
                  <a:pt x="4659173" y="339725"/>
                </a:lnTo>
                <a:lnTo>
                  <a:pt x="4656887" y="335280"/>
                </a:lnTo>
                <a:lnTo>
                  <a:pt x="4655744" y="322326"/>
                </a:lnTo>
                <a:lnTo>
                  <a:pt x="4655490" y="314198"/>
                </a:lnTo>
                <a:lnTo>
                  <a:pt x="4655617" y="187325"/>
                </a:lnTo>
                <a:lnTo>
                  <a:pt x="4726864" y="187325"/>
                </a:lnTo>
                <a:lnTo>
                  <a:pt x="4727372" y="121412"/>
                </a:lnTo>
                <a:close/>
              </a:path>
              <a:path w="6811009" h="1428114">
                <a:moveTo>
                  <a:pt x="4739564" y="853440"/>
                </a:moveTo>
                <a:lnTo>
                  <a:pt x="4720641" y="778256"/>
                </a:lnTo>
                <a:lnTo>
                  <a:pt x="4720628" y="705739"/>
                </a:lnTo>
                <a:lnTo>
                  <a:pt x="4720285" y="686409"/>
                </a:lnTo>
                <a:lnTo>
                  <a:pt x="4707826" y="649033"/>
                </a:lnTo>
                <a:lnTo>
                  <a:pt x="4678045" y="621093"/>
                </a:lnTo>
                <a:lnTo>
                  <a:pt x="4637316" y="608723"/>
                </a:lnTo>
                <a:lnTo>
                  <a:pt x="4615739" y="608457"/>
                </a:lnTo>
                <a:lnTo>
                  <a:pt x="4586059" y="609727"/>
                </a:lnTo>
                <a:lnTo>
                  <a:pt x="4556531" y="612940"/>
                </a:lnTo>
                <a:lnTo>
                  <a:pt x="4527270" y="618109"/>
                </a:lnTo>
                <a:lnTo>
                  <a:pt x="4498391" y="625221"/>
                </a:lnTo>
                <a:lnTo>
                  <a:pt x="4500677" y="678942"/>
                </a:lnTo>
                <a:lnTo>
                  <a:pt x="4609008" y="674497"/>
                </a:lnTo>
                <a:lnTo>
                  <a:pt x="4615840" y="674497"/>
                </a:lnTo>
                <a:lnTo>
                  <a:pt x="4643069" y="699020"/>
                </a:lnTo>
                <a:lnTo>
                  <a:pt x="4643044" y="724281"/>
                </a:lnTo>
                <a:lnTo>
                  <a:pt x="4643044" y="778256"/>
                </a:lnTo>
                <a:lnTo>
                  <a:pt x="4643044" y="840232"/>
                </a:lnTo>
                <a:lnTo>
                  <a:pt x="4634281" y="842645"/>
                </a:lnTo>
                <a:lnTo>
                  <a:pt x="4622546" y="845502"/>
                </a:lnTo>
                <a:lnTo>
                  <a:pt x="4610633" y="847598"/>
                </a:lnTo>
                <a:lnTo>
                  <a:pt x="4598606" y="848931"/>
                </a:lnTo>
                <a:lnTo>
                  <a:pt x="4586529" y="849503"/>
                </a:lnTo>
                <a:lnTo>
                  <a:pt x="4574133" y="847534"/>
                </a:lnTo>
                <a:lnTo>
                  <a:pt x="4565332" y="841565"/>
                </a:lnTo>
                <a:lnTo>
                  <a:pt x="4560074" y="831608"/>
                </a:lnTo>
                <a:lnTo>
                  <a:pt x="4558335" y="817626"/>
                </a:lnTo>
                <a:lnTo>
                  <a:pt x="4558208" y="812927"/>
                </a:lnTo>
                <a:lnTo>
                  <a:pt x="4561179" y="800862"/>
                </a:lnTo>
                <a:lnTo>
                  <a:pt x="4568266" y="791184"/>
                </a:lnTo>
                <a:lnTo>
                  <a:pt x="4578451" y="784898"/>
                </a:lnTo>
                <a:lnTo>
                  <a:pt x="4590720" y="782955"/>
                </a:lnTo>
                <a:lnTo>
                  <a:pt x="4643044" y="778256"/>
                </a:lnTo>
                <a:lnTo>
                  <a:pt x="4643044" y="724281"/>
                </a:lnTo>
                <a:lnTo>
                  <a:pt x="4561319" y="730542"/>
                </a:lnTo>
                <a:lnTo>
                  <a:pt x="4522940" y="742124"/>
                </a:lnTo>
                <a:lnTo>
                  <a:pt x="4485348" y="782027"/>
                </a:lnTo>
                <a:lnTo>
                  <a:pt x="4480992" y="817880"/>
                </a:lnTo>
                <a:lnTo>
                  <a:pt x="4486554" y="859459"/>
                </a:lnTo>
                <a:lnTo>
                  <a:pt x="4503293" y="889152"/>
                </a:lnTo>
                <a:lnTo>
                  <a:pt x="4531182" y="906945"/>
                </a:lnTo>
                <a:lnTo>
                  <a:pt x="4570273" y="912876"/>
                </a:lnTo>
                <a:lnTo>
                  <a:pt x="4592167" y="911453"/>
                </a:lnTo>
                <a:lnTo>
                  <a:pt x="4613694" y="907592"/>
                </a:lnTo>
                <a:lnTo>
                  <a:pt x="4634662" y="901331"/>
                </a:lnTo>
                <a:lnTo>
                  <a:pt x="4654855" y="892683"/>
                </a:lnTo>
                <a:lnTo>
                  <a:pt x="4663173" y="897928"/>
                </a:lnTo>
                <a:lnTo>
                  <a:pt x="4702048" y="910831"/>
                </a:lnTo>
                <a:lnTo>
                  <a:pt x="4737278" y="912876"/>
                </a:lnTo>
                <a:lnTo>
                  <a:pt x="4738052" y="892683"/>
                </a:lnTo>
                <a:lnTo>
                  <a:pt x="4739564" y="853440"/>
                </a:lnTo>
                <a:close/>
              </a:path>
              <a:path w="6811009" h="1428114">
                <a:moveTo>
                  <a:pt x="4768139" y="1254633"/>
                </a:moveTo>
                <a:lnTo>
                  <a:pt x="4762144" y="1196251"/>
                </a:lnTo>
                <a:lnTo>
                  <a:pt x="4737405" y="1143000"/>
                </a:lnTo>
                <a:lnTo>
                  <a:pt x="4696612" y="1113282"/>
                </a:lnTo>
                <a:lnTo>
                  <a:pt x="4689487" y="1111402"/>
                </a:lnTo>
                <a:lnTo>
                  <a:pt x="4689487" y="1237488"/>
                </a:lnTo>
                <a:lnTo>
                  <a:pt x="4689437" y="1270889"/>
                </a:lnTo>
                <a:lnTo>
                  <a:pt x="4677588" y="1319403"/>
                </a:lnTo>
                <a:lnTo>
                  <a:pt x="4628324" y="1339837"/>
                </a:lnTo>
                <a:lnTo>
                  <a:pt x="4608715" y="1333385"/>
                </a:lnTo>
                <a:lnTo>
                  <a:pt x="4592498" y="1319403"/>
                </a:lnTo>
                <a:lnTo>
                  <a:pt x="4586592" y="1303731"/>
                </a:lnTo>
                <a:lnTo>
                  <a:pt x="4582642" y="1287487"/>
                </a:lnTo>
                <a:lnTo>
                  <a:pt x="4580699" y="1270889"/>
                </a:lnTo>
                <a:lnTo>
                  <a:pt x="4580699" y="1237488"/>
                </a:lnTo>
                <a:lnTo>
                  <a:pt x="4592498" y="1189482"/>
                </a:lnTo>
                <a:lnTo>
                  <a:pt x="4640821" y="1169530"/>
                </a:lnTo>
                <a:lnTo>
                  <a:pt x="4660874" y="1175651"/>
                </a:lnTo>
                <a:lnTo>
                  <a:pt x="4677588" y="1189482"/>
                </a:lnTo>
                <a:lnTo>
                  <a:pt x="4683557" y="1204976"/>
                </a:lnTo>
                <a:lnTo>
                  <a:pt x="4687532" y="1221041"/>
                </a:lnTo>
                <a:lnTo>
                  <a:pt x="4689487" y="1237488"/>
                </a:lnTo>
                <a:lnTo>
                  <a:pt x="4689487" y="1111402"/>
                </a:lnTo>
                <a:lnTo>
                  <a:pt x="4668482" y="1105852"/>
                </a:lnTo>
                <a:lnTo>
                  <a:pt x="4635170" y="1103376"/>
                </a:lnTo>
                <a:lnTo>
                  <a:pt x="4601896" y="1105852"/>
                </a:lnTo>
                <a:lnTo>
                  <a:pt x="4550651" y="1125664"/>
                </a:lnTo>
                <a:lnTo>
                  <a:pt x="4518126" y="1168704"/>
                </a:lnTo>
                <a:lnTo>
                  <a:pt x="4502747" y="1225092"/>
                </a:lnTo>
                <a:lnTo>
                  <a:pt x="4502201" y="1254633"/>
                </a:lnTo>
                <a:lnTo>
                  <a:pt x="4507509" y="1309370"/>
                </a:lnTo>
                <a:lnTo>
                  <a:pt x="4523473" y="1351927"/>
                </a:lnTo>
                <a:lnTo>
                  <a:pt x="4550067" y="1382331"/>
                </a:lnTo>
                <a:lnTo>
                  <a:pt x="4587291" y="1400581"/>
                </a:lnTo>
                <a:lnTo>
                  <a:pt x="4635170" y="1406652"/>
                </a:lnTo>
                <a:lnTo>
                  <a:pt x="4683036" y="1400581"/>
                </a:lnTo>
                <a:lnTo>
                  <a:pt x="4720260" y="1382331"/>
                </a:lnTo>
                <a:lnTo>
                  <a:pt x="4746853" y="1351927"/>
                </a:lnTo>
                <a:lnTo>
                  <a:pt x="4751387" y="1339837"/>
                </a:lnTo>
                <a:lnTo>
                  <a:pt x="4762817" y="1309370"/>
                </a:lnTo>
                <a:lnTo>
                  <a:pt x="4768139" y="1254633"/>
                </a:lnTo>
                <a:close/>
              </a:path>
              <a:path w="6811009" h="1428114">
                <a:moveTo>
                  <a:pt x="4904156" y="1303020"/>
                </a:moveTo>
                <a:lnTo>
                  <a:pt x="4821860" y="1303020"/>
                </a:lnTo>
                <a:lnTo>
                  <a:pt x="4821860" y="1399032"/>
                </a:lnTo>
                <a:lnTo>
                  <a:pt x="4904156" y="1398905"/>
                </a:lnTo>
                <a:lnTo>
                  <a:pt x="4904156" y="1303020"/>
                </a:lnTo>
                <a:close/>
              </a:path>
              <a:path w="6811009" h="1428114">
                <a:moveTo>
                  <a:pt x="5016932" y="358902"/>
                </a:moveTo>
                <a:lnTo>
                  <a:pt x="4997882" y="283972"/>
                </a:lnTo>
                <a:lnTo>
                  <a:pt x="4997831" y="191350"/>
                </a:lnTo>
                <a:lnTo>
                  <a:pt x="4995253" y="179324"/>
                </a:lnTo>
                <a:lnTo>
                  <a:pt x="4973244" y="136398"/>
                </a:lnTo>
                <a:lnTo>
                  <a:pt x="4935055" y="117271"/>
                </a:lnTo>
                <a:lnTo>
                  <a:pt x="4892599" y="113284"/>
                </a:lnTo>
                <a:lnTo>
                  <a:pt x="4862741" y="114554"/>
                </a:lnTo>
                <a:lnTo>
                  <a:pt x="4833074" y="117767"/>
                </a:lnTo>
                <a:lnTo>
                  <a:pt x="4803673" y="122936"/>
                </a:lnTo>
                <a:lnTo>
                  <a:pt x="4774616" y="130048"/>
                </a:lnTo>
                <a:lnTo>
                  <a:pt x="4776902" y="183896"/>
                </a:lnTo>
                <a:lnTo>
                  <a:pt x="4885995" y="179324"/>
                </a:lnTo>
                <a:lnTo>
                  <a:pt x="4892827" y="179324"/>
                </a:lnTo>
                <a:lnTo>
                  <a:pt x="4920234" y="203847"/>
                </a:lnTo>
                <a:lnTo>
                  <a:pt x="4920158" y="229235"/>
                </a:lnTo>
                <a:lnTo>
                  <a:pt x="4920031" y="229247"/>
                </a:lnTo>
                <a:lnTo>
                  <a:pt x="4920031" y="283972"/>
                </a:lnTo>
                <a:lnTo>
                  <a:pt x="4920031" y="345948"/>
                </a:lnTo>
                <a:lnTo>
                  <a:pt x="4899380" y="351040"/>
                </a:lnTo>
                <a:lnTo>
                  <a:pt x="4887404" y="353174"/>
                </a:lnTo>
                <a:lnTo>
                  <a:pt x="4875352" y="354520"/>
                </a:lnTo>
                <a:lnTo>
                  <a:pt x="4863262" y="355092"/>
                </a:lnTo>
                <a:lnTo>
                  <a:pt x="4850777" y="353098"/>
                </a:lnTo>
                <a:lnTo>
                  <a:pt x="4834687" y="319024"/>
                </a:lnTo>
                <a:lnTo>
                  <a:pt x="4837506" y="306832"/>
                </a:lnTo>
                <a:lnTo>
                  <a:pt x="4844554" y="297014"/>
                </a:lnTo>
                <a:lnTo>
                  <a:pt x="4854791" y="290550"/>
                </a:lnTo>
                <a:lnTo>
                  <a:pt x="4867199" y="288417"/>
                </a:lnTo>
                <a:lnTo>
                  <a:pt x="4920031" y="283972"/>
                </a:lnTo>
                <a:lnTo>
                  <a:pt x="4920031" y="229247"/>
                </a:lnTo>
                <a:lnTo>
                  <a:pt x="4837938" y="235407"/>
                </a:lnTo>
                <a:lnTo>
                  <a:pt x="4799330" y="246849"/>
                </a:lnTo>
                <a:lnTo>
                  <a:pt x="4761382" y="286727"/>
                </a:lnTo>
                <a:lnTo>
                  <a:pt x="4756810" y="323342"/>
                </a:lnTo>
                <a:lnTo>
                  <a:pt x="4762322" y="364109"/>
                </a:lnTo>
                <a:lnTo>
                  <a:pt x="4779188" y="393801"/>
                </a:lnTo>
                <a:lnTo>
                  <a:pt x="4807280" y="411632"/>
                </a:lnTo>
                <a:lnTo>
                  <a:pt x="4846625" y="417576"/>
                </a:lnTo>
                <a:lnTo>
                  <a:pt x="4868684" y="416140"/>
                </a:lnTo>
                <a:lnTo>
                  <a:pt x="4890351" y="412229"/>
                </a:lnTo>
                <a:lnTo>
                  <a:pt x="4911433" y="405917"/>
                </a:lnTo>
                <a:lnTo>
                  <a:pt x="4931715" y="397256"/>
                </a:lnTo>
                <a:lnTo>
                  <a:pt x="4940109" y="402501"/>
                </a:lnTo>
                <a:lnTo>
                  <a:pt x="4979136" y="415366"/>
                </a:lnTo>
                <a:lnTo>
                  <a:pt x="5014646" y="417576"/>
                </a:lnTo>
                <a:lnTo>
                  <a:pt x="5015433" y="397256"/>
                </a:lnTo>
                <a:lnTo>
                  <a:pt x="5016932" y="358902"/>
                </a:lnTo>
                <a:close/>
              </a:path>
              <a:path w="6811009" h="1428114">
                <a:moveTo>
                  <a:pt x="5051984" y="760476"/>
                </a:moveTo>
                <a:lnTo>
                  <a:pt x="5050218" y="720979"/>
                </a:lnTo>
                <a:lnTo>
                  <a:pt x="5044948" y="688009"/>
                </a:lnTo>
                <a:lnTo>
                  <a:pt x="5041633" y="678053"/>
                </a:lnTo>
                <a:lnTo>
                  <a:pt x="5036172" y="661593"/>
                </a:lnTo>
                <a:lnTo>
                  <a:pt x="5007851" y="627240"/>
                </a:lnTo>
                <a:lnTo>
                  <a:pt x="4973409" y="613232"/>
                </a:lnTo>
                <a:lnTo>
                  <a:pt x="4973409" y="773455"/>
                </a:lnTo>
                <a:lnTo>
                  <a:pt x="4971275" y="790663"/>
                </a:lnTo>
                <a:lnTo>
                  <a:pt x="4948860" y="832751"/>
                </a:lnTo>
                <a:lnTo>
                  <a:pt x="4922240" y="842302"/>
                </a:lnTo>
                <a:lnTo>
                  <a:pt x="4907839" y="842137"/>
                </a:lnTo>
                <a:lnTo>
                  <a:pt x="4902263" y="841997"/>
                </a:lnTo>
                <a:lnTo>
                  <a:pt x="4894478" y="841565"/>
                </a:lnTo>
                <a:lnTo>
                  <a:pt x="4884496" y="840854"/>
                </a:lnTo>
                <a:lnTo>
                  <a:pt x="4872279" y="839851"/>
                </a:lnTo>
                <a:lnTo>
                  <a:pt x="4872279" y="685673"/>
                </a:lnTo>
                <a:lnTo>
                  <a:pt x="4891379" y="681278"/>
                </a:lnTo>
                <a:lnTo>
                  <a:pt x="4902378" y="679488"/>
                </a:lnTo>
                <a:lnTo>
                  <a:pt x="4913465" y="678421"/>
                </a:lnTo>
                <a:lnTo>
                  <a:pt x="4924603" y="678053"/>
                </a:lnTo>
                <a:lnTo>
                  <a:pt x="4945837" y="682942"/>
                </a:lnTo>
                <a:lnTo>
                  <a:pt x="4961001" y="697572"/>
                </a:lnTo>
                <a:lnTo>
                  <a:pt x="4970081" y="721944"/>
                </a:lnTo>
                <a:lnTo>
                  <a:pt x="4973117" y="756031"/>
                </a:lnTo>
                <a:lnTo>
                  <a:pt x="4973409" y="773455"/>
                </a:lnTo>
                <a:lnTo>
                  <a:pt x="4973409" y="613232"/>
                </a:lnTo>
                <a:lnTo>
                  <a:pt x="4963363" y="610666"/>
                </a:lnTo>
                <a:lnTo>
                  <a:pt x="4934890" y="608584"/>
                </a:lnTo>
                <a:lnTo>
                  <a:pt x="4918684" y="610222"/>
                </a:lnTo>
                <a:lnTo>
                  <a:pt x="4902759" y="613397"/>
                </a:lnTo>
                <a:lnTo>
                  <a:pt x="4887201" y="618070"/>
                </a:lnTo>
                <a:lnTo>
                  <a:pt x="4872152" y="624205"/>
                </a:lnTo>
                <a:lnTo>
                  <a:pt x="4872152" y="499872"/>
                </a:lnTo>
                <a:lnTo>
                  <a:pt x="4794428" y="499872"/>
                </a:lnTo>
                <a:lnTo>
                  <a:pt x="4794428" y="903351"/>
                </a:lnTo>
                <a:lnTo>
                  <a:pt x="4847006" y="908138"/>
                </a:lnTo>
                <a:lnTo>
                  <a:pt x="4892535" y="910996"/>
                </a:lnTo>
                <a:lnTo>
                  <a:pt x="4907585" y="911352"/>
                </a:lnTo>
                <a:lnTo>
                  <a:pt x="4944516" y="909383"/>
                </a:lnTo>
                <a:lnTo>
                  <a:pt x="5000574" y="893051"/>
                </a:lnTo>
                <a:lnTo>
                  <a:pt x="5033810" y="859053"/>
                </a:lnTo>
                <a:lnTo>
                  <a:pt x="5049952" y="799947"/>
                </a:lnTo>
                <a:lnTo>
                  <a:pt x="5051984" y="760476"/>
                </a:lnTo>
                <a:close/>
              </a:path>
              <a:path w="6811009" h="1428114">
                <a:moveTo>
                  <a:pt x="5236388" y="7620"/>
                </a:moveTo>
                <a:lnTo>
                  <a:pt x="5210784" y="3505"/>
                </a:lnTo>
                <a:lnTo>
                  <a:pt x="5197424" y="1816"/>
                </a:lnTo>
                <a:lnTo>
                  <a:pt x="5184025" y="647"/>
                </a:lnTo>
                <a:lnTo>
                  <a:pt x="5170602" y="0"/>
                </a:lnTo>
                <a:lnTo>
                  <a:pt x="5148580" y="1435"/>
                </a:lnTo>
                <a:lnTo>
                  <a:pt x="5104943" y="23241"/>
                </a:lnTo>
                <a:lnTo>
                  <a:pt x="5087417" y="80594"/>
                </a:lnTo>
                <a:lnTo>
                  <a:pt x="5086274" y="109347"/>
                </a:lnTo>
                <a:lnTo>
                  <a:pt x="5086274" y="122047"/>
                </a:lnTo>
                <a:lnTo>
                  <a:pt x="5055032" y="122047"/>
                </a:lnTo>
                <a:lnTo>
                  <a:pt x="5055032" y="187960"/>
                </a:lnTo>
                <a:lnTo>
                  <a:pt x="5086274" y="187960"/>
                </a:lnTo>
                <a:lnTo>
                  <a:pt x="5086274" y="411480"/>
                </a:lnTo>
                <a:lnTo>
                  <a:pt x="5163617" y="411480"/>
                </a:lnTo>
                <a:lnTo>
                  <a:pt x="5163617" y="187960"/>
                </a:lnTo>
                <a:lnTo>
                  <a:pt x="5233467" y="188468"/>
                </a:lnTo>
                <a:lnTo>
                  <a:pt x="5233467" y="122555"/>
                </a:lnTo>
                <a:lnTo>
                  <a:pt x="5163617" y="122555"/>
                </a:lnTo>
                <a:lnTo>
                  <a:pt x="5163540" y="102298"/>
                </a:lnTo>
                <a:lnTo>
                  <a:pt x="5185918" y="69405"/>
                </a:lnTo>
                <a:lnTo>
                  <a:pt x="5235118" y="70612"/>
                </a:lnTo>
                <a:lnTo>
                  <a:pt x="5236388" y="7620"/>
                </a:lnTo>
                <a:close/>
              </a:path>
              <a:path w="6811009" h="1428114">
                <a:moveTo>
                  <a:pt x="5359451" y="760857"/>
                </a:moveTo>
                <a:lnTo>
                  <a:pt x="5353532" y="702411"/>
                </a:lnTo>
                <a:lnTo>
                  <a:pt x="5329098" y="649097"/>
                </a:lnTo>
                <a:lnTo>
                  <a:pt x="5288305" y="619493"/>
                </a:lnTo>
                <a:lnTo>
                  <a:pt x="5281434" y="617677"/>
                </a:lnTo>
                <a:lnTo>
                  <a:pt x="5281434" y="743826"/>
                </a:lnTo>
                <a:lnTo>
                  <a:pt x="5281371" y="777303"/>
                </a:lnTo>
                <a:lnTo>
                  <a:pt x="5269535" y="825881"/>
                </a:lnTo>
                <a:lnTo>
                  <a:pt x="5220868" y="846175"/>
                </a:lnTo>
                <a:lnTo>
                  <a:pt x="5201285" y="839812"/>
                </a:lnTo>
                <a:lnTo>
                  <a:pt x="5175110" y="793953"/>
                </a:lnTo>
                <a:lnTo>
                  <a:pt x="5173040" y="743826"/>
                </a:lnTo>
                <a:lnTo>
                  <a:pt x="5175008" y="727329"/>
                </a:lnTo>
                <a:lnTo>
                  <a:pt x="5189779" y="690372"/>
                </a:lnTo>
                <a:lnTo>
                  <a:pt x="5232616" y="675855"/>
                </a:lnTo>
                <a:lnTo>
                  <a:pt x="5252694" y="681901"/>
                </a:lnTo>
                <a:lnTo>
                  <a:pt x="5269535" y="695706"/>
                </a:lnTo>
                <a:lnTo>
                  <a:pt x="5275504" y="711225"/>
                </a:lnTo>
                <a:lnTo>
                  <a:pt x="5279479" y="727329"/>
                </a:lnTo>
                <a:lnTo>
                  <a:pt x="5281434" y="743826"/>
                </a:lnTo>
                <a:lnTo>
                  <a:pt x="5281434" y="617677"/>
                </a:lnTo>
                <a:lnTo>
                  <a:pt x="5260276" y="612076"/>
                </a:lnTo>
                <a:lnTo>
                  <a:pt x="5227244" y="609600"/>
                </a:lnTo>
                <a:lnTo>
                  <a:pt x="5194198" y="612076"/>
                </a:lnTo>
                <a:lnTo>
                  <a:pt x="5143258" y="631837"/>
                </a:lnTo>
                <a:lnTo>
                  <a:pt x="5111000" y="674865"/>
                </a:lnTo>
                <a:lnTo>
                  <a:pt x="5095595" y="731304"/>
                </a:lnTo>
                <a:lnTo>
                  <a:pt x="5095037" y="760857"/>
                </a:lnTo>
                <a:lnTo>
                  <a:pt x="5100320" y="815594"/>
                </a:lnTo>
                <a:lnTo>
                  <a:pt x="5116182" y="858151"/>
                </a:lnTo>
                <a:lnTo>
                  <a:pt x="5142623" y="888555"/>
                </a:lnTo>
                <a:lnTo>
                  <a:pt x="5179644" y="906805"/>
                </a:lnTo>
                <a:lnTo>
                  <a:pt x="5227244" y="912876"/>
                </a:lnTo>
                <a:lnTo>
                  <a:pt x="5274830" y="906805"/>
                </a:lnTo>
                <a:lnTo>
                  <a:pt x="5311851" y="888555"/>
                </a:lnTo>
                <a:lnTo>
                  <a:pt x="5338292" y="858151"/>
                </a:lnTo>
                <a:lnTo>
                  <a:pt x="5342750" y="846175"/>
                </a:lnTo>
                <a:lnTo>
                  <a:pt x="5354155" y="815594"/>
                </a:lnTo>
                <a:lnTo>
                  <a:pt x="5359451" y="760857"/>
                </a:lnTo>
                <a:close/>
              </a:path>
              <a:path w="6811009" h="1428114">
                <a:moveTo>
                  <a:pt x="5527091" y="266319"/>
                </a:moveTo>
                <a:lnTo>
                  <a:pt x="5521134" y="207683"/>
                </a:lnTo>
                <a:lnTo>
                  <a:pt x="5496611" y="154178"/>
                </a:lnTo>
                <a:lnTo>
                  <a:pt x="5455653" y="124294"/>
                </a:lnTo>
                <a:lnTo>
                  <a:pt x="5448566" y="122415"/>
                </a:lnTo>
                <a:lnTo>
                  <a:pt x="5448566" y="249085"/>
                </a:lnTo>
                <a:lnTo>
                  <a:pt x="5448566" y="282663"/>
                </a:lnTo>
                <a:lnTo>
                  <a:pt x="5436540" y="331343"/>
                </a:lnTo>
                <a:lnTo>
                  <a:pt x="5387238" y="351904"/>
                </a:lnTo>
                <a:lnTo>
                  <a:pt x="5367744" y="345401"/>
                </a:lnTo>
                <a:lnTo>
                  <a:pt x="5351704" y="331343"/>
                </a:lnTo>
                <a:lnTo>
                  <a:pt x="5345658" y="315645"/>
                </a:lnTo>
                <a:lnTo>
                  <a:pt x="5341632" y="299351"/>
                </a:lnTo>
                <a:lnTo>
                  <a:pt x="5339664" y="282663"/>
                </a:lnTo>
                <a:lnTo>
                  <a:pt x="5339664" y="249085"/>
                </a:lnTo>
                <a:lnTo>
                  <a:pt x="5351704" y="200914"/>
                </a:lnTo>
                <a:lnTo>
                  <a:pt x="5399900" y="180784"/>
                </a:lnTo>
                <a:lnTo>
                  <a:pt x="5419864" y="186982"/>
                </a:lnTo>
                <a:lnTo>
                  <a:pt x="5436540" y="200914"/>
                </a:lnTo>
                <a:lnTo>
                  <a:pt x="5442572" y="216433"/>
                </a:lnTo>
                <a:lnTo>
                  <a:pt x="5446598" y="232562"/>
                </a:lnTo>
                <a:lnTo>
                  <a:pt x="5448566" y="249085"/>
                </a:lnTo>
                <a:lnTo>
                  <a:pt x="5448566" y="122415"/>
                </a:lnTo>
                <a:lnTo>
                  <a:pt x="5427459" y="116801"/>
                </a:lnTo>
                <a:lnTo>
                  <a:pt x="5394122" y="114300"/>
                </a:lnTo>
                <a:lnTo>
                  <a:pt x="5360784" y="116801"/>
                </a:lnTo>
                <a:lnTo>
                  <a:pt x="5309641" y="136753"/>
                </a:lnTo>
                <a:lnTo>
                  <a:pt x="5277243" y="179997"/>
                </a:lnTo>
                <a:lnTo>
                  <a:pt x="5261711" y="236664"/>
                </a:lnTo>
                <a:lnTo>
                  <a:pt x="5261153" y="266319"/>
                </a:lnTo>
                <a:lnTo>
                  <a:pt x="5266461" y="321322"/>
                </a:lnTo>
                <a:lnTo>
                  <a:pt x="5282425" y="364109"/>
                </a:lnTo>
                <a:lnTo>
                  <a:pt x="5309019" y="394665"/>
                </a:lnTo>
                <a:lnTo>
                  <a:pt x="5346243" y="412991"/>
                </a:lnTo>
                <a:lnTo>
                  <a:pt x="5394122" y="419100"/>
                </a:lnTo>
                <a:lnTo>
                  <a:pt x="5441988" y="412991"/>
                </a:lnTo>
                <a:lnTo>
                  <a:pt x="5479212" y="394665"/>
                </a:lnTo>
                <a:lnTo>
                  <a:pt x="5505805" y="364109"/>
                </a:lnTo>
                <a:lnTo>
                  <a:pt x="5510365" y="351904"/>
                </a:lnTo>
                <a:lnTo>
                  <a:pt x="5521769" y="321322"/>
                </a:lnTo>
                <a:lnTo>
                  <a:pt x="5527091" y="266319"/>
                </a:lnTo>
                <a:close/>
              </a:path>
              <a:path w="6811009" h="1428114">
                <a:moveTo>
                  <a:pt x="5586908" y="609600"/>
                </a:moveTo>
                <a:lnTo>
                  <a:pt x="5562612" y="615886"/>
                </a:lnTo>
                <a:lnTo>
                  <a:pt x="5538990" y="624205"/>
                </a:lnTo>
                <a:lnTo>
                  <a:pt x="5516181" y="634542"/>
                </a:lnTo>
                <a:lnTo>
                  <a:pt x="5494325" y="646811"/>
                </a:lnTo>
                <a:lnTo>
                  <a:pt x="5494325" y="616331"/>
                </a:lnTo>
                <a:lnTo>
                  <a:pt x="5417744" y="616331"/>
                </a:lnTo>
                <a:lnTo>
                  <a:pt x="5417744" y="905129"/>
                </a:lnTo>
                <a:lnTo>
                  <a:pt x="5495341" y="905256"/>
                </a:lnTo>
                <a:lnTo>
                  <a:pt x="5495341" y="711708"/>
                </a:lnTo>
                <a:lnTo>
                  <a:pt x="5506898" y="707644"/>
                </a:lnTo>
                <a:lnTo>
                  <a:pt x="5524398" y="702551"/>
                </a:lnTo>
                <a:lnTo>
                  <a:pt x="5543562" y="697522"/>
                </a:lnTo>
                <a:lnTo>
                  <a:pt x="5564403" y="692543"/>
                </a:lnTo>
                <a:lnTo>
                  <a:pt x="5586908" y="687578"/>
                </a:lnTo>
                <a:lnTo>
                  <a:pt x="5586908" y="609600"/>
                </a:lnTo>
                <a:close/>
              </a:path>
              <a:path w="6811009" h="1428114">
                <a:moveTo>
                  <a:pt x="5753024" y="115824"/>
                </a:moveTo>
                <a:lnTo>
                  <a:pt x="5728627" y="122110"/>
                </a:lnTo>
                <a:lnTo>
                  <a:pt x="5704903" y="130429"/>
                </a:lnTo>
                <a:lnTo>
                  <a:pt x="5681954" y="140766"/>
                </a:lnTo>
                <a:lnTo>
                  <a:pt x="5659933" y="153035"/>
                </a:lnTo>
                <a:lnTo>
                  <a:pt x="5659933" y="122301"/>
                </a:lnTo>
                <a:lnTo>
                  <a:pt x="5583860" y="122301"/>
                </a:lnTo>
                <a:lnTo>
                  <a:pt x="5583860" y="411480"/>
                </a:lnTo>
                <a:lnTo>
                  <a:pt x="5661076" y="411480"/>
                </a:lnTo>
                <a:lnTo>
                  <a:pt x="5661076" y="218313"/>
                </a:lnTo>
                <a:lnTo>
                  <a:pt x="5672633" y="214122"/>
                </a:lnTo>
                <a:lnTo>
                  <a:pt x="5690222" y="208991"/>
                </a:lnTo>
                <a:lnTo>
                  <a:pt x="5709488" y="203885"/>
                </a:lnTo>
                <a:lnTo>
                  <a:pt x="5730418" y="198856"/>
                </a:lnTo>
                <a:lnTo>
                  <a:pt x="5753024" y="193929"/>
                </a:lnTo>
                <a:lnTo>
                  <a:pt x="5753024" y="115824"/>
                </a:lnTo>
                <a:close/>
              </a:path>
              <a:path w="6811009" h="1428114">
                <a:moveTo>
                  <a:pt x="5871896" y="853313"/>
                </a:moveTo>
                <a:lnTo>
                  <a:pt x="5852973" y="778002"/>
                </a:lnTo>
                <a:lnTo>
                  <a:pt x="5852896" y="698766"/>
                </a:lnTo>
                <a:lnTo>
                  <a:pt x="5852757" y="685723"/>
                </a:lnTo>
                <a:lnTo>
                  <a:pt x="5840298" y="647738"/>
                </a:lnTo>
                <a:lnTo>
                  <a:pt x="5796140" y="613841"/>
                </a:lnTo>
                <a:lnTo>
                  <a:pt x="5748198" y="608076"/>
                </a:lnTo>
                <a:lnTo>
                  <a:pt x="5718530" y="609346"/>
                </a:lnTo>
                <a:lnTo>
                  <a:pt x="5689079" y="612559"/>
                </a:lnTo>
                <a:lnTo>
                  <a:pt x="5659894" y="617728"/>
                </a:lnTo>
                <a:lnTo>
                  <a:pt x="5631104" y="624840"/>
                </a:lnTo>
                <a:lnTo>
                  <a:pt x="5633263" y="678688"/>
                </a:lnTo>
                <a:lnTo>
                  <a:pt x="5741721" y="674243"/>
                </a:lnTo>
                <a:lnTo>
                  <a:pt x="5748528" y="674243"/>
                </a:lnTo>
                <a:lnTo>
                  <a:pt x="5775769" y="698766"/>
                </a:lnTo>
                <a:lnTo>
                  <a:pt x="5775757" y="724154"/>
                </a:lnTo>
                <a:lnTo>
                  <a:pt x="5775503" y="724179"/>
                </a:lnTo>
                <a:lnTo>
                  <a:pt x="5775503" y="778002"/>
                </a:lnTo>
                <a:lnTo>
                  <a:pt x="5775503" y="840105"/>
                </a:lnTo>
                <a:lnTo>
                  <a:pt x="5766740" y="842518"/>
                </a:lnTo>
                <a:lnTo>
                  <a:pt x="5755017" y="845375"/>
                </a:lnTo>
                <a:lnTo>
                  <a:pt x="5743156" y="847471"/>
                </a:lnTo>
                <a:lnTo>
                  <a:pt x="5731180" y="848804"/>
                </a:lnTo>
                <a:lnTo>
                  <a:pt x="5719115" y="849376"/>
                </a:lnTo>
                <a:lnTo>
                  <a:pt x="5706694" y="847407"/>
                </a:lnTo>
                <a:lnTo>
                  <a:pt x="5697855" y="841438"/>
                </a:lnTo>
                <a:lnTo>
                  <a:pt x="5692546" y="831481"/>
                </a:lnTo>
                <a:lnTo>
                  <a:pt x="5690794" y="817499"/>
                </a:lnTo>
                <a:lnTo>
                  <a:pt x="5690667" y="815975"/>
                </a:lnTo>
                <a:lnTo>
                  <a:pt x="5690667" y="812927"/>
                </a:lnTo>
                <a:lnTo>
                  <a:pt x="5722925" y="782701"/>
                </a:lnTo>
                <a:lnTo>
                  <a:pt x="5775503" y="778002"/>
                </a:lnTo>
                <a:lnTo>
                  <a:pt x="5775503" y="724179"/>
                </a:lnTo>
                <a:lnTo>
                  <a:pt x="5693905" y="730415"/>
                </a:lnTo>
                <a:lnTo>
                  <a:pt x="5655576" y="741997"/>
                </a:lnTo>
                <a:lnTo>
                  <a:pt x="5617807" y="781786"/>
                </a:lnTo>
                <a:lnTo>
                  <a:pt x="5613197" y="817626"/>
                </a:lnTo>
                <a:lnTo>
                  <a:pt x="5618772" y="859358"/>
                </a:lnTo>
                <a:lnTo>
                  <a:pt x="5635510" y="889114"/>
                </a:lnTo>
                <a:lnTo>
                  <a:pt x="5663450" y="906945"/>
                </a:lnTo>
                <a:lnTo>
                  <a:pt x="5702605" y="912876"/>
                </a:lnTo>
                <a:lnTo>
                  <a:pt x="5724499" y="911453"/>
                </a:lnTo>
                <a:lnTo>
                  <a:pt x="5746039" y="907592"/>
                </a:lnTo>
                <a:lnTo>
                  <a:pt x="5766994" y="901331"/>
                </a:lnTo>
                <a:lnTo>
                  <a:pt x="5787187" y="892683"/>
                </a:lnTo>
                <a:lnTo>
                  <a:pt x="5795505" y="897928"/>
                </a:lnTo>
                <a:lnTo>
                  <a:pt x="5834329" y="910831"/>
                </a:lnTo>
                <a:lnTo>
                  <a:pt x="5869610" y="912876"/>
                </a:lnTo>
                <a:lnTo>
                  <a:pt x="5870384" y="892683"/>
                </a:lnTo>
                <a:lnTo>
                  <a:pt x="5871896" y="853313"/>
                </a:lnTo>
                <a:close/>
              </a:path>
              <a:path w="6811009" h="1428114">
                <a:moveTo>
                  <a:pt x="6086780" y="616585"/>
                </a:moveTo>
                <a:lnTo>
                  <a:pt x="6015279" y="616585"/>
                </a:lnTo>
                <a:lnTo>
                  <a:pt x="6015279" y="536448"/>
                </a:lnTo>
                <a:lnTo>
                  <a:pt x="5937923" y="536448"/>
                </a:lnTo>
                <a:lnTo>
                  <a:pt x="5937923" y="616585"/>
                </a:lnTo>
                <a:lnTo>
                  <a:pt x="5903900" y="616585"/>
                </a:lnTo>
                <a:lnTo>
                  <a:pt x="5903900" y="682244"/>
                </a:lnTo>
                <a:lnTo>
                  <a:pt x="5937923" y="682244"/>
                </a:lnTo>
                <a:lnTo>
                  <a:pt x="5937923" y="801878"/>
                </a:lnTo>
                <a:lnTo>
                  <a:pt x="5939066" y="830872"/>
                </a:lnTo>
                <a:lnTo>
                  <a:pt x="5948324" y="874052"/>
                </a:lnTo>
                <a:lnTo>
                  <a:pt x="5983744" y="905548"/>
                </a:lnTo>
                <a:lnTo>
                  <a:pt x="6027471" y="911352"/>
                </a:lnTo>
                <a:lnTo>
                  <a:pt x="6042317" y="910336"/>
                </a:lnTo>
                <a:lnTo>
                  <a:pt x="6057112" y="908583"/>
                </a:lnTo>
                <a:lnTo>
                  <a:pt x="6071832" y="906094"/>
                </a:lnTo>
                <a:lnTo>
                  <a:pt x="6086399" y="902843"/>
                </a:lnTo>
                <a:lnTo>
                  <a:pt x="6082843" y="841248"/>
                </a:lnTo>
                <a:lnTo>
                  <a:pt x="6039155" y="842391"/>
                </a:lnTo>
                <a:lnTo>
                  <a:pt x="6032919" y="842772"/>
                </a:lnTo>
                <a:lnTo>
                  <a:pt x="6026823" y="840994"/>
                </a:lnTo>
                <a:lnTo>
                  <a:pt x="6015279" y="816610"/>
                </a:lnTo>
                <a:lnTo>
                  <a:pt x="6015279" y="808355"/>
                </a:lnTo>
                <a:lnTo>
                  <a:pt x="6015647" y="800227"/>
                </a:lnTo>
                <a:lnTo>
                  <a:pt x="6015647" y="682244"/>
                </a:lnTo>
                <a:lnTo>
                  <a:pt x="6086780" y="682244"/>
                </a:lnTo>
                <a:lnTo>
                  <a:pt x="6086780" y="616585"/>
                </a:lnTo>
                <a:close/>
              </a:path>
              <a:path w="6811009" h="1428114">
                <a:moveTo>
                  <a:pt x="6214796" y="615696"/>
                </a:moveTo>
                <a:lnTo>
                  <a:pt x="6137072" y="615696"/>
                </a:lnTo>
                <a:lnTo>
                  <a:pt x="6137072" y="905256"/>
                </a:lnTo>
                <a:lnTo>
                  <a:pt x="6214796" y="905256"/>
                </a:lnTo>
                <a:lnTo>
                  <a:pt x="6214796" y="615696"/>
                </a:lnTo>
                <a:close/>
              </a:path>
              <a:path w="6811009" h="1428114">
                <a:moveTo>
                  <a:pt x="6214796" y="499872"/>
                </a:moveTo>
                <a:lnTo>
                  <a:pt x="6137072" y="499872"/>
                </a:lnTo>
                <a:lnTo>
                  <a:pt x="6137072" y="578612"/>
                </a:lnTo>
                <a:lnTo>
                  <a:pt x="6214796" y="578612"/>
                </a:lnTo>
                <a:lnTo>
                  <a:pt x="6214796" y="499872"/>
                </a:lnTo>
                <a:close/>
              </a:path>
              <a:path w="6811009" h="1428114">
                <a:moveTo>
                  <a:pt x="6214796" y="254254"/>
                </a:moveTo>
                <a:lnTo>
                  <a:pt x="6209144" y="191160"/>
                </a:lnTo>
                <a:lnTo>
                  <a:pt x="6192444" y="147955"/>
                </a:lnTo>
                <a:lnTo>
                  <a:pt x="6161240" y="122859"/>
                </a:lnTo>
                <a:lnTo>
                  <a:pt x="6113196" y="114427"/>
                </a:lnTo>
                <a:lnTo>
                  <a:pt x="6087770" y="116954"/>
                </a:lnTo>
                <a:lnTo>
                  <a:pt x="6062942" y="122364"/>
                </a:lnTo>
                <a:lnTo>
                  <a:pt x="6038951" y="130644"/>
                </a:lnTo>
                <a:lnTo>
                  <a:pt x="6016041" y="141732"/>
                </a:lnTo>
                <a:lnTo>
                  <a:pt x="6000420" y="129197"/>
                </a:lnTo>
                <a:lnTo>
                  <a:pt x="5982767" y="120319"/>
                </a:lnTo>
                <a:lnTo>
                  <a:pt x="5963666" y="115328"/>
                </a:lnTo>
                <a:lnTo>
                  <a:pt x="5943778" y="114427"/>
                </a:lnTo>
                <a:lnTo>
                  <a:pt x="5925756" y="116992"/>
                </a:lnTo>
                <a:lnTo>
                  <a:pt x="5908243" y="121767"/>
                </a:lnTo>
                <a:lnTo>
                  <a:pt x="5891441" y="128689"/>
                </a:lnTo>
                <a:lnTo>
                  <a:pt x="5875579" y="137668"/>
                </a:lnTo>
                <a:lnTo>
                  <a:pt x="5875579" y="121412"/>
                </a:lnTo>
                <a:lnTo>
                  <a:pt x="5798744" y="121412"/>
                </a:lnTo>
                <a:lnTo>
                  <a:pt x="5798744" y="411480"/>
                </a:lnTo>
                <a:lnTo>
                  <a:pt x="5876214" y="411480"/>
                </a:lnTo>
                <a:lnTo>
                  <a:pt x="5876214" y="193167"/>
                </a:lnTo>
                <a:lnTo>
                  <a:pt x="5893892" y="187388"/>
                </a:lnTo>
                <a:lnTo>
                  <a:pt x="5904954" y="184886"/>
                </a:lnTo>
                <a:lnTo>
                  <a:pt x="5916193" y="183388"/>
                </a:lnTo>
                <a:lnTo>
                  <a:pt x="5927522" y="182880"/>
                </a:lnTo>
                <a:lnTo>
                  <a:pt x="5937555" y="183083"/>
                </a:lnTo>
                <a:lnTo>
                  <a:pt x="5964440" y="215328"/>
                </a:lnTo>
                <a:lnTo>
                  <a:pt x="5968149" y="245833"/>
                </a:lnTo>
                <a:lnTo>
                  <a:pt x="5967895" y="261239"/>
                </a:lnTo>
                <a:lnTo>
                  <a:pt x="5967895" y="410718"/>
                </a:lnTo>
                <a:lnTo>
                  <a:pt x="6045378" y="410718"/>
                </a:lnTo>
                <a:lnTo>
                  <a:pt x="6045378" y="261239"/>
                </a:lnTo>
                <a:lnTo>
                  <a:pt x="6044819" y="233464"/>
                </a:lnTo>
                <a:lnTo>
                  <a:pt x="6043219" y="195199"/>
                </a:lnTo>
                <a:lnTo>
                  <a:pt x="6051855" y="192278"/>
                </a:lnTo>
                <a:lnTo>
                  <a:pt x="6062916" y="189001"/>
                </a:lnTo>
                <a:lnTo>
                  <a:pt x="6074156" y="186550"/>
                </a:lnTo>
                <a:lnTo>
                  <a:pt x="6085510" y="184950"/>
                </a:lnTo>
                <a:lnTo>
                  <a:pt x="6096940" y="184150"/>
                </a:lnTo>
                <a:lnTo>
                  <a:pt x="6106757" y="184556"/>
                </a:lnTo>
                <a:lnTo>
                  <a:pt x="6133287" y="215150"/>
                </a:lnTo>
                <a:lnTo>
                  <a:pt x="6137376" y="242684"/>
                </a:lnTo>
                <a:lnTo>
                  <a:pt x="6137326" y="411480"/>
                </a:lnTo>
                <a:lnTo>
                  <a:pt x="6214796" y="411480"/>
                </a:lnTo>
                <a:lnTo>
                  <a:pt x="6214796" y="254254"/>
                </a:lnTo>
                <a:close/>
              </a:path>
              <a:path w="6811009" h="1428114">
                <a:moveTo>
                  <a:pt x="6522644" y="358902"/>
                </a:moveTo>
                <a:lnTo>
                  <a:pt x="6517056" y="358394"/>
                </a:lnTo>
                <a:lnTo>
                  <a:pt x="6511849" y="355600"/>
                </a:lnTo>
                <a:lnTo>
                  <a:pt x="6511442" y="355092"/>
                </a:lnTo>
                <a:lnTo>
                  <a:pt x="6508293" y="351155"/>
                </a:lnTo>
                <a:lnTo>
                  <a:pt x="6505499" y="345313"/>
                </a:lnTo>
                <a:lnTo>
                  <a:pt x="6503975" y="338963"/>
                </a:lnTo>
                <a:lnTo>
                  <a:pt x="6503721" y="332486"/>
                </a:lnTo>
                <a:lnTo>
                  <a:pt x="6503721" y="283972"/>
                </a:lnTo>
                <a:lnTo>
                  <a:pt x="6503619" y="191376"/>
                </a:lnTo>
                <a:lnTo>
                  <a:pt x="6491198" y="153035"/>
                </a:lnTo>
                <a:lnTo>
                  <a:pt x="6461074" y="125018"/>
                </a:lnTo>
                <a:lnTo>
                  <a:pt x="6420536" y="113309"/>
                </a:lnTo>
                <a:lnTo>
                  <a:pt x="6399200" y="113284"/>
                </a:lnTo>
                <a:lnTo>
                  <a:pt x="6369469" y="114503"/>
                </a:lnTo>
                <a:lnTo>
                  <a:pt x="6339954" y="117716"/>
                </a:lnTo>
                <a:lnTo>
                  <a:pt x="6310719" y="122910"/>
                </a:lnTo>
                <a:lnTo>
                  <a:pt x="6281852" y="130048"/>
                </a:lnTo>
                <a:lnTo>
                  <a:pt x="6284011" y="183896"/>
                </a:lnTo>
                <a:lnTo>
                  <a:pt x="6392469" y="179324"/>
                </a:lnTo>
                <a:lnTo>
                  <a:pt x="6399301" y="179324"/>
                </a:lnTo>
                <a:lnTo>
                  <a:pt x="6426606" y="203898"/>
                </a:lnTo>
                <a:lnTo>
                  <a:pt x="6426505" y="229235"/>
                </a:lnTo>
                <a:lnTo>
                  <a:pt x="6426124" y="229273"/>
                </a:lnTo>
                <a:lnTo>
                  <a:pt x="6426124" y="283972"/>
                </a:lnTo>
                <a:lnTo>
                  <a:pt x="6426124" y="345948"/>
                </a:lnTo>
                <a:lnTo>
                  <a:pt x="6405753" y="351040"/>
                </a:lnTo>
                <a:lnTo>
                  <a:pt x="6393828" y="353174"/>
                </a:lnTo>
                <a:lnTo>
                  <a:pt x="6381763" y="354520"/>
                </a:lnTo>
                <a:lnTo>
                  <a:pt x="6369609" y="355092"/>
                </a:lnTo>
                <a:lnTo>
                  <a:pt x="6357315" y="353098"/>
                </a:lnTo>
                <a:lnTo>
                  <a:pt x="6348501" y="347129"/>
                </a:lnTo>
                <a:lnTo>
                  <a:pt x="6343193" y="337197"/>
                </a:lnTo>
                <a:lnTo>
                  <a:pt x="6341415" y="323342"/>
                </a:lnTo>
                <a:lnTo>
                  <a:pt x="6341161" y="320294"/>
                </a:lnTo>
                <a:lnTo>
                  <a:pt x="6341288" y="318770"/>
                </a:lnTo>
                <a:lnTo>
                  <a:pt x="6373673" y="288417"/>
                </a:lnTo>
                <a:lnTo>
                  <a:pt x="6426124" y="283972"/>
                </a:lnTo>
                <a:lnTo>
                  <a:pt x="6426124" y="229273"/>
                </a:lnTo>
                <a:lnTo>
                  <a:pt x="6344653" y="235407"/>
                </a:lnTo>
                <a:lnTo>
                  <a:pt x="6306324" y="246849"/>
                </a:lnTo>
                <a:lnTo>
                  <a:pt x="6268555" y="286727"/>
                </a:lnTo>
                <a:lnTo>
                  <a:pt x="6264033" y="323342"/>
                </a:lnTo>
                <a:lnTo>
                  <a:pt x="6269456" y="364109"/>
                </a:lnTo>
                <a:lnTo>
                  <a:pt x="6286208" y="393801"/>
                </a:lnTo>
                <a:lnTo>
                  <a:pt x="6314173" y="411632"/>
                </a:lnTo>
                <a:lnTo>
                  <a:pt x="6353353" y="417576"/>
                </a:lnTo>
                <a:lnTo>
                  <a:pt x="6375247" y="416140"/>
                </a:lnTo>
                <a:lnTo>
                  <a:pt x="6396787" y="412229"/>
                </a:lnTo>
                <a:lnTo>
                  <a:pt x="6417742" y="405917"/>
                </a:lnTo>
                <a:lnTo>
                  <a:pt x="6437935" y="397256"/>
                </a:lnTo>
                <a:lnTo>
                  <a:pt x="6446253" y="402501"/>
                </a:lnTo>
                <a:lnTo>
                  <a:pt x="6485077" y="415366"/>
                </a:lnTo>
                <a:lnTo>
                  <a:pt x="6520358" y="417576"/>
                </a:lnTo>
                <a:lnTo>
                  <a:pt x="6521145" y="397256"/>
                </a:lnTo>
                <a:lnTo>
                  <a:pt x="6522644" y="358902"/>
                </a:lnTo>
                <a:close/>
              </a:path>
              <a:path w="6811009" h="1428114">
                <a:moveTo>
                  <a:pt x="6530264" y="615696"/>
                </a:moveTo>
                <a:lnTo>
                  <a:pt x="6451524" y="615696"/>
                </a:lnTo>
                <a:lnTo>
                  <a:pt x="6402756" y="839597"/>
                </a:lnTo>
                <a:lnTo>
                  <a:pt x="6386500" y="839597"/>
                </a:lnTo>
                <a:lnTo>
                  <a:pt x="6340145" y="615696"/>
                </a:lnTo>
                <a:lnTo>
                  <a:pt x="6258992" y="615696"/>
                </a:lnTo>
                <a:lnTo>
                  <a:pt x="6329350" y="905256"/>
                </a:lnTo>
                <a:lnTo>
                  <a:pt x="6460033" y="905256"/>
                </a:lnTo>
                <a:lnTo>
                  <a:pt x="6530264" y="615696"/>
                </a:lnTo>
                <a:close/>
              </a:path>
              <a:path w="6811009" h="1428114">
                <a:moveTo>
                  <a:pt x="6810680" y="853313"/>
                </a:moveTo>
                <a:lnTo>
                  <a:pt x="6791757" y="778002"/>
                </a:lnTo>
                <a:lnTo>
                  <a:pt x="6791680" y="698766"/>
                </a:lnTo>
                <a:lnTo>
                  <a:pt x="6791541" y="685723"/>
                </a:lnTo>
                <a:lnTo>
                  <a:pt x="6779082" y="647738"/>
                </a:lnTo>
                <a:lnTo>
                  <a:pt x="6734924" y="613841"/>
                </a:lnTo>
                <a:lnTo>
                  <a:pt x="6686982" y="608076"/>
                </a:lnTo>
                <a:lnTo>
                  <a:pt x="6657327" y="609346"/>
                </a:lnTo>
                <a:lnTo>
                  <a:pt x="6627863" y="612559"/>
                </a:lnTo>
                <a:lnTo>
                  <a:pt x="6598679" y="617728"/>
                </a:lnTo>
                <a:lnTo>
                  <a:pt x="6569888" y="624840"/>
                </a:lnTo>
                <a:lnTo>
                  <a:pt x="6572047" y="678688"/>
                </a:lnTo>
                <a:lnTo>
                  <a:pt x="6680505" y="674243"/>
                </a:lnTo>
                <a:lnTo>
                  <a:pt x="6687312" y="674243"/>
                </a:lnTo>
                <a:lnTo>
                  <a:pt x="6714553" y="698766"/>
                </a:lnTo>
                <a:lnTo>
                  <a:pt x="6714541" y="724154"/>
                </a:lnTo>
                <a:lnTo>
                  <a:pt x="6714287" y="724179"/>
                </a:lnTo>
                <a:lnTo>
                  <a:pt x="6714287" y="778002"/>
                </a:lnTo>
                <a:lnTo>
                  <a:pt x="6714287" y="840105"/>
                </a:lnTo>
                <a:lnTo>
                  <a:pt x="6705524" y="842518"/>
                </a:lnTo>
                <a:lnTo>
                  <a:pt x="6693802" y="845375"/>
                </a:lnTo>
                <a:lnTo>
                  <a:pt x="6681940" y="847471"/>
                </a:lnTo>
                <a:lnTo>
                  <a:pt x="6669964" y="848804"/>
                </a:lnTo>
                <a:lnTo>
                  <a:pt x="6657899" y="849376"/>
                </a:lnTo>
                <a:lnTo>
                  <a:pt x="6645478" y="847407"/>
                </a:lnTo>
                <a:lnTo>
                  <a:pt x="6636639" y="841438"/>
                </a:lnTo>
                <a:lnTo>
                  <a:pt x="6631330" y="831481"/>
                </a:lnTo>
                <a:lnTo>
                  <a:pt x="6629578" y="817499"/>
                </a:lnTo>
                <a:lnTo>
                  <a:pt x="6629451" y="812927"/>
                </a:lnTo>
                <a:lnTo>
                  <a:pt x="6632346" y="800836"/>
                </a:lnTo>
                <a:lnTo>
                  <a:pt x="6639382" y="791108"/>
                </a:lnTo>
                <a:lnTo>
                  <a:pt x="6649517" y="784733"/>
                </a:lnTo>
                <a:lnTo>
                  <a:pt x="6661709" y="782701"/>
                </a:lnTo>
                <a:lnTo>
                  <a:pt x="6714287" y="778002"/>
                </a:lnTo>
                <a:lnTo>
                  <a:pt x="6714287" y="724179"/>
                </a:lnTo>
                <a:lnTo>
                  <a:pt x="6632689" y="730415"/>
                </a:lnTo>
                <a:lnTo>
                  <a:pt x="6594361" y="741997"/>
                </a:lnTo>
                <a:lnTo>
                  <a:pt x="6556591" y="781786"/>
                </a:lnTo>
                <a:lnTo>
                  <a:pt x="6551981" y="817626"/>
                </a:lnTo>
                <a:lnTo>
                  <a:pt x="6557556" y="859358"/>
                </a:lnTo>
                <a:lnTo>
                  <a:pt x="6574295" y="889114"/>
                </a:lnTo>
                <a:lnTo>
                  <a:pt x="6602235" y="906945"/>
                </a:lnTo>
                <a:lnTo>
                  <a:pt x="6641389" y="912876"/>
                </a:lnTo>
                <a:lnTo>
                  <a:pt x="6663283" y="911453"/>
                </a:lnTo>
                <a:lnTo>
                  <a:pt x="6684810" y="907592"/>
                </a:lnTo>
                <a:lnTo>
                  <a:pt x="6705778" y="901331"/>
                </a:lnTo>
                <a:lnTo>
                  <a:pt x="6725971" y="892683"/>
                </a:lnTo>
                <a:lnTo>
                  <a:pt x="6734289" y="897928"/>
                </a:lnTo>
                <a:lnTo>
                  <a:pt x="6773113" y="910831"/>
                </a:lnTo>
                <a:lnTo>
                  <a:pt x="6808394" y="912876"/>
                </a:lnTo>
                <a:lnTo>
                  <a:pt x="6809168" y="892683"/>
                </a:lnTo>
                <a:lnTo>
                  <a:pt x="6810680" y="8533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8238" y="6283450"/>
            <a:ext cx="2034053" cy="4348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6321" y="6100852"/>
            <a:ext cx="1991611" cy="61223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34053" y="6193795"/>
            <a:ext cx="1151729" cy="5145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C9430-D84F-433C-AAD4-EF34146B96AC}" type="datetime1">
              <a:rPr lang="en-US" smtClean="0"/>
              <a:t>4/7/2026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4766" y="158876"/>
            <a:ext cx="1019746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1037" y="1234186"/>
            <a:ext cx="6622415" cy="1452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E1C9A-4E9C-451D-898F-5584FEA1D52E}" type="datetime1">
              <a:rPr lang="en-US" smtClean="0"/>
              <a:t>4/7/2026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41023" y="6236673"/>
            <a:ext cx="305689" cy="305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provincecomuni.eu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pi-co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hyperlink" Target="http://www.provinceditalia.i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1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AF467C01-0B40-524D-0BE4-D6B972154329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9C2D3C98-1A6D-66EA-3AF1-99379772DA73}"/>
              </a:ext>
            </a:extLst>
          </p:cNvPr>
          <p:cNvSpPr/>
          <p:nvPr/>
        </p:nvSpPr>
        <p:spPr>
          <a:xfrm>
            <a:off x="304800" y="228600"/>
            <a:ext cx="11582400" cy="53395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pic>
        <p:nvPicPr>
          <p:cNvPr id="63" name="Immagine 62" descr="Immagine che contiene schizzo, Elementi grafici, clipart, simbolo&#10;&#10;Descrizione generata automaticamente">
            <a:extLst>
              <a:ext uri="{FF2B5EF4-FFF2-40B4-BE49-F238E27FC236}">
                <a16:creationId xmlns:a16="http://schemas.microsoft.com/office/drawing/2014/main" id="{989AB6C2-31FD-608D-9DEB-FB422A068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98269"/>
            <a:ext cx="2038751" cy="1141540"/>
          </a:xfrm>
          <a:prstGeom prst="rect">
            <a:avLst/>
          </a:prstGeom>
        </p:spPr>
      </p:pic>
      <p:pic>
        <p:nvPicPr>
          <p:cNvPr id="66" name="Immagine 65" descr="Immagine che contiene testo, Carattere, corona, logo&#10;&#10;Descrizione generata automaticamente">
            <a:extLst>
              <a:ext uri="{FF2B5EF4-FFF2-40B4-BE49-F238E27FC236}">
                <a16:creationId xmlns:a16="http://schemas.microsoft.com/office/drawing/2014/main" id="{01751DE6-E180-E58B-3C0B-EDD6B0D3A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9" y="558588"/>
            <a:ext cx="2191151" cy="67835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4A5CBFD-6B76-7EA1-7FE1-5D20650B44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" y="5885317"/>
            <a:ext cx="12119987" cy="1030966"/>
          </a:xfrm>
          <a:prstGeom prst="rect">
            <a:avLst/>
          </a:prstGeom>
        </p:spPr>
      </p:pic>
      <p:pic>
        <p:nvPicPr>
          <p:cNvPr id="4" name="Immagine 3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474BD8F6-161C-5639-16E8-35B3F3CDF5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01" y="561417"/>
            <a:ext cx="2502998" cy="54948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6CB842-6E5E-AFBB-0EBC-2A606C567BFE}"/>
              </a:ext>
            </a:extLst>
          </p:cNvPr>
          <p:cNvSpPr txBox="1"/>
          <p:nvPr/>
        </p:nvSpPr>
        <p:spPr>
          <a:xfrm>
            <a:off x="942881" y="1632926"/>
            <a:ext cx="10173502" cy="71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6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Progetto «PROVINCE &amp; COMUNI»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600" b="1" i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Il rafforzamento delle politiche del personale delle Province a supporto dei Comuni</a:t>
            </a:r>
            <a:endParaRPr lang="it-IT" sz="1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EDA5358-602B-1421-556B-3F7F5E734CE8}"/>
              </a:ext>
            </a:extLst>
          </p:cNvPr>
          <p:cNvSpPr txBox="1"/>
          <p:nvPr/>
        </p:nvSpPr>
        <p:spPr>
          <a:xfrm>
            <a:off x="942881" y="2872518"/>
            <a:ext cx="10173502" cy="1866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«</a:t>
            </a:r>
            <a:r>
              <a:rPr lang="it-IT" sz="2800" b="1" dirty="0">
                <a:solidFill>
                  <a:schemeClr val="bg1"/>
                </a:solidFill>
              </a:rPr>
              <a:t>Leadership e gestione del team: il ruolo dei dirigenti. </a:t>
            </a:r>
            <a:r>
              <a:rPr lang="it-IT" sz="2800" i="1" dirty="0">
                <a:solidFill>
                  <a:schemeClr val="bg1"/>
                </a:solidFill>
              </a:rPr>
              <a:t>Uno sguardo sociologico sulle dinamiche informali nella PA</a:t>
            </a:r>
            <a:r>
              <a:rPr lang="it-IT" sz="2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br>
              <a:rPr lang="it-IT" sz="1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</a:br>
            <a:r>
              <a:rPr lang="it-IT" sz="2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Prof. Francesco Antonelli</a:t>
            </a:r>
            <a:endParaRPr lang="it-IT" sz="1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5ECE43A-3FB7-0821-526C-53DCB5B0F178}"/>
              </a:ext>
            </a:extLst>
          </p:cNvPr>
          <p:cNvSpPr txBox="1"/>
          <p:nvPr/>
        </p:nvSpPr>
        <p:spPr>
          <a:xfrm>
            <a:off x="1220365" y="4487190"/>
            <a:ext cx="10173502" cy="71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Data</a:t>
            </a:r>
            <a:r>
              <a:rPr lang="it-IT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: </a:t>
            </a:r>
            <a:r>
              <a:rPr lang="it-IT" sz="20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7</a:t>
            </a:r>
            <a:r>
              <a:rPr lang="it-IT" sz="1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 Aprile 2026</a:t>
            </a:r>
            <a:br>
              <a:rPr lang="it-IT" sz="1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</a:br>
            <a:r>
              <a:rPr lang="it-IT" sz="1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Ora 12:00 -13:20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FB7B7-C71F-0C5C-6FA3-F2FEC169B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9822E7-9279-4135-B7C7-C37B86689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66" y="310515"/>
            <a:ext cx="10197465" cy="492443"/>
          </a:xfrm>
        </p:spPr>
        <p:txBody>
          <a:bodyPr/>
          <a:lstStyle/>
          <a:p>
            <a:r>
              <a:rPr lang="en-GB" dirty="0" err="1"/>
              <a:t>Autorità</a:t>
            </a:r>
            <a:r>
              <a:rPr lang="en-GB" dirty="0"/>
              <a:t> e leadership in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burocrazia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434896-FD85-8A40-B509-3C2AA2455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037" y="1219201"/>
            <a:ext cx="10922763" cy="5301972"/>
          </a:xfrm>
        </p:spPr>
        <p:txBody>
          <a:bodyPr/>
          <a:lstStyle/>
          <a:p>
            <a:endParaRPr lang="en-GB" sz="2100" dirty="0"/>
          </a:p>
          <a:p>
            <a:r>
              <a:rPr lang="en-GB" sz="2100" dirty="0" err="1"/>
              <a:t>L’</a:t>
            </a:r>
            <a:r>
              <a:rPr lang="en-GB" sz="2100" b="1" dirty="0" err="1"/>
              <a:t>Autorità</a:t>
            </a:r>
            <a:r>
              <a:rPr lang="en-GB" sz="2100" b="1" dirty="0"/>
              <a:t> </a:t>
            </a:r>
            <a:r>
              <a:rPr lang="en-GB" sz="2100" b="1" dirty="0" err="1"/>
              <a:t>formale</a:t>
            </a:r>
            <a:r>
              <a:rPr lang="en-GB" sz="2100" dirty="0"/>
              <a:t> </a:t>
            </a:r>
            <a:r>
              <a:rPr lang="en-GB" sz="2100" dirty="0" err="1"/>
              <a:t>deriva</a:t>
            </a:r>
            <a:r>
              <a:rPr lang="en-GB" sz="2100" dirty="0"/>
              <a:t> </a:t>
            </a:r>
            <a:r>
              <a:rPr lang="en-GB" sz="2100" dirty="0" err="1"/>
              <a:t>dalla</a:t>
            </a:r>
            <a:r>
              <a:rPr lang="en-GB" sz="2100" dirty="0"/>
              <a:t> </a:t>
            </a:r>
            <a:r>
              <a:rPr lang="en-GB" sz="2100" dirty="0" err="1"/>
              <a:t>gerarchia</a:t>
            </a:r>
            <a:r>
              <a:rPr lang="en-GB" sz="2100" dirty="0"/>
              <a:t> e dal </a:t>
            </a:r>
            <a:r>
              <a:rPr lang="en-GB" sz="2100" dirty="0" err="1"/>
              <a:t>ruolo</a:t>
            </a:r>
            <a:r>
              <a:rPr lang="en-GB" sz="2100" dirty="0"/>
              <a:t>; è </a:t>
            </a:r>
            <a:r>
              <a:rPr lang="en-GB" sz="2100" dirty="0" err="1"/>
              <a:t>garantita</a:t>
            </a:r>
            <a:r>
              <a:rPr lang="en-GB" sz="2100" dirty="0"/>
              <a:t> </a:t>
            </a:r>
            <a:r>
              <a:rPr lang="en-GB" sz="2100" dirty="0" err="1"/>
              <a:t>dalle</a:t>
            </a:r>
            <a:r>
              <a:rPr lang="en-GB" sz="2100" dirty="0"/>
              <a:t> </a:t>
            </a:r>
            <a:r>
              <a:rPr lang="en-GB" sz="2100" dirty="0" err="1"/>
              <a:t>norme</a:t>
            </a:r>
            <a:r>
              <a:rPr lang="en-GB" sz="2100" dirty="0"/>
              <a:t> e </a:t>
            </a:r>
            <a:r>
              <a:rPr lang="en-GB" sz="2100" dirty="0" err="1"/>
              <a:t>dall’istituzione</a:t>
            </a:r>
            <a:r>
              <a:rPr lang="en-GB" sz="2100" dirty="0"/>
              <a:t>.</a:t>
            </a:r>
          </a:p>
          <a:p>
            <a:endParaRPr lang="en-GB" sz="2100" dirty="0"/>
          </a:p>
          <a:p>
            <a:r>
              <a:rPr lang="en-GB" sz="2100" b="1" dirty="0"/>
              <a:t>Leadership (</a:t>
            </a:r>
            <a:r>
              <a:rPr lang="en-GB" sz="2100" b="1" dirty="0" err="1"/>
              <a:t>organizzativa</a:t>
            </a:r>
            <a:r>
              <a:rPr lang="en-GB" sz="2100" b="1" dirty="0"/>
              <a:t>) </a:t>
            </a:r>
            <a:r>
              <a:rPr lang="en-GB" sz="2100" dirty="0"/>
              <a:t>è </a:t>
            </a:r>
            <a:r>
              <a:rPr lang="en-GB" sz="2100" dirty="0" err="1"/>
              <a:t>un’espressione</a:t>
            </a:r>
            <a:r>
              <a:rPr lang="en-GB" sz="2100" dirty="0"/>
              <a:t> </a:t>
            </a:r>
            <a:r>
              <a:rPr lang="en-GB" sz="2100" dirty="0" err="1"/>
              <a:t>che</a:t>
            </a:r>
            <a:r>
              <a:rPr lang="en-GB" sz="2100" dirty="0"/>
              <a:t> </a:t>
            </a:r>
            <a:r>
              <a:rPr lang="en-GB" sz="2100" dirty="0" err="1"/>
              <a:t>si</a:t>
            </a:r>
            <a:r>
              <a:rPr lang="en-GB" sz="2100" dirty="0"/>
              <a:t> </a:t>
            </a:r>
            <a:r>
              <a:rPr lang="en-GB" sz="2100" dirty="0" err="1"/>
              <a:t>riferisce</a:t>
            </a:r>
            <a:r>
              <a:rPr lang="en-GB" sz="2100" dirty="0"/>
              <a:t> alla </a:t>
            </a:r>
            <a:r>
              <a:rPr lang="en-GB" sz="2100" dirty="0" err="1"/>
              <a:t>capacità</a:t>
            </a:r>
            <a:r>
              <a:rPr lang="en-GB" sz="2100" dirty="0"/>
              <a:t> di chi </a:t>
            </a:r>
            <a:r>
              <a:rPr lang="en-GB" sz="2100" dirty="0" err="1"/>
              <a:t>detiene</a:t>
            </a:r>
            <a:r>
              <a:rPr lang="en-GB" sz="2100" dirty="0"/>
              <a:t> </a:t>
            </a:r>
            <a:r>
              <a:rPr lang="en-GB" sz="2100" dirty="0" err="1"/>
              <a:t>l’autorità</a:t>
            </a:r>
            <a:r>
              <a:rPr lang="en-GB" sz="2100" dirty="0"/>
              <a:t> </a:t>
            </a:r>
            <a:r>
              <a:rPr lang="en-GB" sz="2100" dirty="0" err="1"/>
              <a:t>formale</a:t>
            </a:r>
            <a:r>
              <a:rPr lang="en-GB" sz="2100" dirty="0"/>
              <a:t> </a:t>
            </a:r>
            <a:r>
              <a:rPr lang="en-GB" sz="2100" dirty="0" err="1"/>
              <a:t>oppure</a:t>
            </a:r>
            <a:r>
              <a:rPr lang="en-GB" sz="2100" dirty="0"/>
              <a:t> dal </a:t>
            </a:r>
            <a:r>
              <a:rPr lang="en-GB" sz="2100" u="sng" dirty="0"/>
              <a:t>leader </a:t>
            </a:r>
            <a:r>
              <a:rPr lang="en-GB" sz="2100" u="sng" dirty="0" err="1"/>
              <a:t>naturale</a:t>
            </a:r>
            <a:r>
              <a:rPr lang="en-GB" sz="2100" u="sng" dirty="0"/>
              <a:t> </a:t>
            </a:r>
            <a:r>
              <a:rPr lang="en-GB" sz="2100" dirty="0"/>
              <a:t>di </a:t>
            </a:r>
            <a:r>
              <a:rPr lang="en-GB" sz="2100" dirty="0" err="1"/>
              <a:t>influenzare</a:t>
            </a:r>
            <a:r>
              <a:rPr lang="en-GB" sz="2100" dirty="0"/>
              <a:t> </a:t>
            </a:r>
            <a:r>
              <a:rPr lang="en-GB" sz="2100" dirty="0" err="1"/>
              <a:t>i</a:t>
            </a:r>
            <a:r>
              <a:rPr lang="en-GB" sz="2100" dirty="0"/>
              <a:t> </a:t>
            </a:r>
            <a:r>
              <a:rPr lang="en-GB" sz="2100" dirty="0" err="1"/>
              <a:t>comportamenti</a:t>
            </a:r>
            <a:r>
              <a:rPr lang="en-GB" sz="2100" dirty="0"/>
              <a:t> </a:t>
            </a:r>
            <a:r>
              <a:rPr lang="en-GB" sz="2100" dirty="0" err="1"/>
              <a:t>effettivi</a:t>
            </a:r>
            <a:r>
              <a:rPr lang="en-GB" sz="2100" dirty="0"/>
              <a:t> (e le </a:t>
            </a:r>
            <a:r>
              <a:rPr lang="en-GB" sz="2100" dirty="0" err="1"/>
              <a:t>motivazioni</a:t>
            </a:r>
            <a:r>
              <a:rPr lang="en-GB" sz="2100" dirty="0"/>
              <a:t>) </a:t>
            </a:r>
            <a:r>
              <a:rPr lang="en-GB" sz="2100" dirty="0" err="1"/>
              <a:t>dei</a:t>
            </a:r>
            <a:r>
              <a:rPr lang="en-GB" sz="2100" dirty="0"/>
              <a:t> </a:t>
            </a:r>
            <a:r>
              <a:rPr lang="en-GB" sz="2100" dirty="0" err="1"/>
              <a:t>membri</a:t>
            </a:r>
            <a:r>
              <a:rPr lang="en-GB" sz="2100" dirty="0"/>
              <a:t> </a:t>
            </a:r>
            <a:r>
              <a:rPr lang="en-GB" sz="2100" dirty="0" err="1"/>
              <a:t>dell’organizzazione</a:t>
            </a:r>
            <a:r>
              <a:rPr lang="en-GB" sz="2100" dirty="0"/>
              <a:t>, in </a:t>
            </a:r>
            <a:r>
              <a:rPr lang="en-GB" sz="2100" dirty="0" err="1"/>
              <a:t>una</a:t>
            </a:r>
            <a:r>
              <a:rPr lang="en-GB" sz="2100" dirty="0"/>
              <a:t> data </a:t>
            </a:r>
            <a:r>
              <a:rPr lang="en-GB" sz="2100" dirty="0" err="1"/>
              <a:t>direzione</a:t>
            </a:r>
            <a:r>
              <a:rPr lang="en-GB" sz="2100" dirty="0"/>
              <a:t>.</a:t>
            </a:r>
          </a:p>
          <a:p>
            <a:endParaRPr lang="en-GB" sz="2100" dirty="0"/>
          </a:p>
          <a:p>
            <a:r>
              <a:rPr lang="en-GB" sz="2100" dirty="0"/>
              <a:t>La leadership è </a:t>
            </a:r>
            <a:r>
              <a:rPr lang="en-GB" sz="2100" dirty="0" err="1"/>
              <a:t>dunque</a:t>
            </a:r>
            <a:r>
              <a:rPr lang="en-GB" sz="2100" dirty="0"/>
              <a:t> </a:t>
            </a:r>
            <a:r>
              <a:rPr lang="en-GB" sz="2100" dirty="0" err="1"/>
              <a:t>una</a:t>
            </a:r>
            <a:r>
              <a:rPr lang="en-GB" sz="2100" dirty="0"/>
              <a:t> </a:t>
            </a:r>
            <a:r>
              <a:rPr lang="en-GB" sz="2100" u="sng" dirty="0" err="1"/>
              <a:t>relazione</a:t>
            </a:r>
            <a:r>
              <a:rPr lang="en-GB" sz="2100" u="sng" dirty="0"/>
              <a:t> </a:t>
            </a:r>
            <a:r>
              <a:rPr lang="en-GB" sz="2100" u="sng" dirty="0" err="1"/>
              <a:t>sociale</a:t>
            </a:r>
            <a:r>
              <a:rPr lang="en-GB" sz="2100" u="sng" dirty="0"/>
              <a:t>, </a:t>
            </a:r>
            <a:r>
              <a:rPr lang="en-GB" sz="2100" dirty="0" err="1"/>
              <a:t>costruita</a:t>
            </a:r>
            <a:r>
              <a:rPr lang="en-GB" sz="2100" dirty="0"/>
              <a:t> </a:t>
            </a:r>
            <a:r>
              <a:rPr lang="en-GB" sz="2100" dirty="0" err="1"/>
              <a:t>nel</a:t>
            </a:r>
            <a:r>
              <a:rPr lang="en-GB" sz="2100" dirty="0"/>
              <a:t> tempo (</a:t>
            </a:r>
            <a:r>
              <a:rPr lang="en-GB" sz="2100" dirty="0" err="1"/>
              <a:t>cioé</a:t>
            </a:r>
            <a:r>
              <a:rPr lang="en-GB" sz="2100" dirty="0"/>
              <a:t> </a:t>
            </a:r>
            <a:r>
              <a:rPr lang="en-GB" sz="2100" dirty="0" err="1"/>
              <a:t>messa</a:t>
            </a:r>
            <a:r>
              <a:rPr lang="en-GB" sz="2100" dirty="0"/>
              <a:t> “alla </a:t>
            </a:r>
            <a:r>
              <a:rPr lang="en-GB" sz="2100" dirty="0" err="1"/>
              <a:t>prova</a:t>
            </a:r>
            <a:r>
              <a:rPr lang="en-GB" sz="2100" dirty="0"/>
              <a:t>”, “</a:t>
            </a:r>
            <a:r>
              <a:rPr lang="en-GB" sz="2100" dirty="0" err="1"/>
              <a:t>pratica</a:t>
            </a:r>
            <a:r>
              <a:rPr lang="en-GB" sz="2100" dirty="0"/>
              <a:t>”) </a:t>
            </a:r>
            <a:r>
              <a:rPr lang="en-GB" sz="2100" dirty="0" err="1"/>
              <a:t>che</a:t>
            </a:r>
            <a:r>
              <a:rPr lang="en-GB" sz="2100" dirty="0"/>
              <a:t> </a:t>
            </a:r>
            <a:r>
              <a:rPr lang="en-GB" sz="2100" dirty="0" err="1"/>
              <a:t>poggia</a:t>
            </a:r>
            <a:r>
              <a:rPr lang="en-GB" sz="2100" dirty="0"/>
              <a:t> </a:t>
            </a:r>
            <a:r>
              <a:rPr lang="en-GB" sz="2100" dirty="0" err="1"/>
              <a:t>su</a:t>
            </a:r>
            <a:r>
              <a:rPr lang="en-GB" sz="2100" dirty="0"/>
              <a:t>:</a:t>
            </a:r>
          </a:p>
          <a:p>
            <a:pPr marL="342900" indent="-342900">
              <a:buFontTx/>
              <a:buChar char="-"/>
            </a:pPr>
            <a:r>
              <a:rPr lang="en-GB" sz="2100" dirty="0"/>
              <a:t>fiducia,</a:t>
            </a:r>
          </a:p>
          <a:p>
            <a:pPr marL="342900" indent="-342900">
              <a:buFontTx/>
              <a:buChar char="-"/>
            </a:pPr>
            <a:r>
              <a:rPr lang="en-GB" sz="2100" dirty="0" err="1"/>
              <a:t>abilità</a:t>
            </a:r>
            <a:r>
              <a:rPr lang="en-GB" sz="2100" dirty="0"/>
              <a:t> </a:t>
            </a:r>
            <a:r>
              <a:rPr lang="en-GB" sz="2100" dirty="0" err="1"/>
              <a:t>relazionali</a:t>
            </a:r>
            <a:r>
              <a:rPr lang="en-GB" sz="2100" dirty="0"/>
              <a:t> e communicative,</a:t>
            </a:r>
          </a:p>
          <a:p>
            <a:pPr marL="342900" indent="-342900">
              <a:buFontTx/>
              <a:buChar char="-"/>
            </a:pPr>
            <a:r>
              <a:rPr lang="en-GB" sz="2100" dirty="0" err="1"/>
              <a:t>credibilità</a:t>
            </a:r>
            <a:r>
              <a:rPr lang="en-GB" sz="2100" dirty="0"/>
              <a:t>,</a:t>
            </a:r>
          </a:p>
          <a:p>
            <a:pPr marL="342900" indent="-342900">
              <a:buFontTx/>
              <a:buChar char="-"/>
            </a:pPr>
            <a:r>
              <a:rPr lang="en-GB" sz="2100" dirty="0" err="1"/>
              <a:t>Specifiche</a:t>
            </a:r>
            <a:r>
              <a:rPr lang="en-GB" sz="2100" dirty="0"/>
              <a:t> </a:t>
            </a:r>
            <a:r>
              <a:rPr lang="en-GB" sz="2100" dirty="0" err="1"/>
              <a:t>risorse</a:t>
            </a:r>
            <a:r>
              <a:rPr lang="en-GB" sz="2100" dirty="0"/>
              <a:t> (</a:t>
            </a:r>
            <a:r>
              <a:rPr lang="en-GB" sz="2100" dirty="0" err="1"/>
              <a:t>compresa</a:t>
            </a:r>
            <a:r>
              <a:rPr lang="en-GB" sz="2100" dirty="0"/>
              <a:t> la </a:t>
            </a:r>
            <a:r>
              <a:rPr lang="en-GB" sz="2100" dirty="0" err="1"/>
              <a:t>competenza</a:t>
            </a:r>
            <a:r>
              <a:rPr lang="en-GB" sz="2100" dirty="0"/>
              <a:t>)</a:t>
            </a:r>
            <a:r>
              <a:rPr lang="en-GB" sz="2300" dirty="0"/>
              <a:t>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DC675F-2E99-8DF8-A736-6CBAAE40347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lang="it-IT" spc="-25" smtClean="0">
                <a:solidFill>
                  <a:srgbClr val="FFFFFF"/>
                </a:solidFill>
              </a:rPr>
              <a:t>10</a:t>
            </a:fld>
            <a:endParaRPr lang="it-IT" spc="-25" dirty="0">
              <a:solidFill>
                <a:srgbClr val="FFFFFF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13BCC79-9C48-27C1-E561-45F521B3AB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31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06CB5-DF04-4FCB-AEC8-48F078C66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C12B9A-401A-F77D-E434-F7CABEE37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66" y="234315"/>
            <a:ext cx="10197465" cy="984885"/>
          </a:xfrm>
        </p:spPr>
        <p:txBody>
          <a:bodyPr/>
          <a:lstStyle/>
          <a:p>
            <a:r>
              <a:rPr lang="en-GB" dirty="0"/>
              <a:t>I </a:t>
            </a:r>
            <a:r>
              <a:rPr lang="en-GB" dirty="0" err="1"/>
              <a:t>problemi</a:t>
            </a:r>
            <a:r>
              <a:rPr lang="en-GB" dirty="0"/>
              <a:t> </a:t>
            </a:r>
            <a:r>
              <a:rPr lang="en-GB" dirty="0" err="1"/>
              <a:t>tipici</a:t>
            </a:r>
            <a:r>
              <a:rPr lang="en-GB" dirty="0"/>
              <a:t> della </a:t>
            </a:r>
            <a:r>
              <a:rPr lang="en-GB" dirty="0" err="1"/>
              <a:t>costruzione</a:t>
            </a:r>
            <a:r>
              <a:rPr lang="en-GB" dirty="0"/>
              <a:t> della leadership in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burocrazia</a:t>
            </a:r>
            <a:r>
              <a:rPr lang="en-GB" dirty="0"/>
              <a:t> </a:t>
            </a:r>
            <a:r>
              <a:rPr lang="en-GB" dirty="0" err="1"/>
              <a:t>pubblica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374BC9-4813-58D7-CDCE-DFED6A358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037" y="964079"/>
            <a:ext cx="10922763" cy="5893921"/>
          </a:xfrm>
        </p:spPr>
        <p:txBody>
          <a:bodyPr/>
          <a:lstStyle/>
          <a:p>
            <a:endParaRPr lang="en-GB" sz="2100" dirty="0"/>
          </a:p>
          <a:p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100" dirty="0"/>
              <a:t>Le </a:t>
            </a:r>
            <a:r>
              <a:rPr lang="en-GB" sz="2100" dirty="0" err="1"/>
              <a:t>norme</a:t>
            </a:r>
            <a:r>
              <a:rPr lang="en-GB" sz="2100" dirty="0"/>
              <a:t> </a:t>
            </a:r>
            <a:r>
              <a:rPr lang="en-GB" sz="2100" dirty="0" err="1"/>
              <a:t>formali</a:t>
            </a:r>
            <a:r>
              <a:rPr lang="en-GB" sz="2100" dirty="0"/>
              <a:t>, </a:t>
            </a:r>
            <a:r>
              <a:rPr lang="en-GB" sz="2100" dirty="0" err="1"/>
              <a:t>sia</a:t>
            </a:r>
            <a:r>
              <a:rPr lang="en-GB" sz="2100" dirty="0"/>
              <a:t> </a:t>
            </a:r>
            <a:r>
              <a:rPr lang="en-GB" sz="2100" dirty="0" err="1"/>
              <a:t>all’interno</a:t>
            </a:r>
            <a:r>
              <a:rPr lang="en-GB" sz="2100" dirty="0"/>
              <a:t> </a:t>
            </a:r>
            <a:r>
              <a:rPr lang="en-GB" sz="2100" dirty="0" err="1"/>
              <a:t>che</a:t>
            </a:r>
            <a:r>
              <a:rPr lang="en-GB" sz="2100" dirty="0"/>
              <a:t> </a:t>
            </a:r>
            <a:r>
              <a:rPr lang="en-GB" sz="2100" dirty="0" err="1"/>
              <a:t>all’esterno</a:t>
            </a:r>
            <a:r>
              <a:rPr lang="en-GB" sz="2100" dirty="0"/>
              <a:t> </a:t>
            </a:r>
            <a:r>
              <a:rPr lang="en-GB" sz="2100" dirty="0" err="1"/>
              <a:t>dell’organizzazione</a:t>
            </a:r>
            <a:r>
              <a:rPr lang="en-GB" sz="2100" dirty="0"/>
              <a:t> </a:t>
            </a:r>
            <a:r>
              <a:rPr lang="en-GB" sz="2100" dirty="0" err="1"/>
              <a:t>burocratica</a:t>
            </a:r>
            <a:r>
              <a:rPr lang="en-GB" sz="2100" dirty="0"/>
              <a:t>, </a:t>
            </a:r>
            <a:r>
              <a:rPr lang="en-GB" sz="2100" dirty="0" err="1"/>
              <a:t>servono</a:t>
            </a:r>
            <a:r>
              <a:rPr lang="en-GB" sz="2100" dirty="0"/>
              <a:t> per </a:t>
            </a:r>
            <a:r>
              <a:rPr lang="en-GB" sz="2100" b="1" dirty="0" err="1"/>
              <a:t>dissimulare</a:t>
            </a:r>
            <a:r>
              <a:rPr lang="en-GB" sz="2100" b="1" dirty="0"/>
              <a:t> il </a:t>
            </a:r>
            <a:r>
              <a:rPr lang="en-GB" sz="2100" b="1" dirty="0" err="1"/>
              <a:t>potere</a:t>
            </a:r>
            <a:r>
              <a:rPr lang="en-GB" sz="2100" b="1" dirty="0"/>
              <a:t> </a:t>
            </a:r>
            <a:r>
              <a:rPr lang="en-GB" sz="2100" b="1" dirty="0" err="1"/>
              <a:t>personale</a:t>
            </a:r>
            <a:r>
              <a:rPr lang="en-GB" sz="2100" dirty="0"/>
              <a:t>; </a:t>
            </a:r>
            <a:r>
              <a:rPr lang="en-GB" sz="2100" dirty="0" err="1"/>
              <a:t>ragionare</a:t>
            </a:r>
            <a:r>
              <a:rPr lang="en-GB" sz="2100" dirty="0"/>
              <a:t> in termini di leadership, </a:t>
            </a:r>
            <a:r>
              <a:rPr lang="en-GB" sz="2100" dirty="0" err="1"/>
              <a:t>invece</a:t>
            </a:r>
            <a:r>
              <a:rPr lang="en-GB" sz="2100" dirty="0"/>
              <a:t>, pone </a:t>
            </a:r>
            <a:r>
              <a:rPr lang="en-GB" sz="2100" dirty="0" err="1"/>
              <a:t>l’accento</a:t>
            </a:r>
            <a:r>
              <a:rPr lang="en-GB" sz="2100" dirty="0"/>
              <a:t> proprio </a:t>
            </a:r>
            <a:r>
              <a:rPr lang="en-GB" sz="2100" dirty="0" err="1"/>
              <a:t>sull’</a:t>
            </a:r>
            <a:r>
              <a:rPr lang="en-GB" sz="2100" b="1" dirty="0" err="1"/>
              <a:t>aspetto</a:t>
            </a:r>
            <a:r>
              <a:rPr lang="en-GB" sz="2100" b="1" dirty="0"/>
              <a:t> </a:t>
            </a:r>
            <a:r>
              <a:rPr lang="en-GB" sz="2100" b="1" dirty="0" err="1"/>
              <a:t>personale</a:t>
            </a:r>
            <a:r>
              <a:rPr lang="en-GB" sz="2100" dirty="0"/>
              <a:t> del commando\</a:t>
            </a:r>
            <a:r>
              <a:rPr lang="en-GB" sz="2100" dirty="0" err="1"/>
              <a:t>controllo</a:t>
            </a:r>
            <a:r>
              <a:rPr lang="en-GB" sz="2100" dirty="0"/>
              <a:t>\</a:t>
            </a:r>
            <a:r>
              <a:rPr lang="en-GB" sz="2100" dirty="0" err="1"/>
              <a:t>potere</a:t>
            </a:r>
            <a:r>
              <a:rPr lang="en-GB" sz="2100" dirty="0"/>
              <a:t> </a:t>
            </a:r>
            <a:r>
              <a:rPr lang="en-GB" sz="2100" dirty="0" err="1"/>
              <a:t>organizzativo</a:t>
            </a:r>
            <a:r>
              <a:rPr lang="en-GB" sz="2100" dirty="0"/>
              <a:t> (</a:t>
            </a:r>
            <a:r>
              <a:rPr lang="en-GB" sz="2100" u="sng" dirty="0" err="1"/>
              <a:t>che</a:t>
            </a:r>
            <a:r>
              <a:rPr lang="en-GB" sz="2100" u="sng" dirty="0"/>
              <a:t> non </a:t>
            </a:r>
            <a:r>
              <a:rPr lang="en-GB" sz="2100" u="sng" dirty="0" err="1"/>
              <a:t>può</a:t>
            </a:r>
            <a:r>
              <a:rPr lang="en-GB" sz="2100" u="sng" dirty="0"/>
              <a:t> </a:t>
            </a:r>
            <a:r>
              <a:rPr lang="en-GB" sz="2100" u="sng" dirty="0" err="1"/>
              <a:t>mai</a:t>
            </a:r>
            <a:r>
              <a:rPr lang="en-GB" sz="2100" u="sng" dirty="0"/>
              <a:t> </a:t>
            </a:r>
            <a:r>
              <a:rPr lang="en-GB" sz="2100" u="sng" dirty="0" err="1"/>
              <a:t>essere</a:t>
            </a:r>
            <a:r>
              <a:rPr lang="en-GB" sz="2100" u="sng" dirty="0"/>
              <a:t> </a:t>
            </a:r>
            <a:r>
              <a:rPr lang="en-GB" sz="2100" u="sng" dirty="0" err="1"/>
              <a:t>eliminato</a:t>
            </a:r>
            <a:r>
              <a:rPr lang="en-GB" sz="2100" u="sng" dirty="0"/>
              <a:t>)</a:t>
            </a:r>
            <a:r>
              <a:rPr lang="en-GB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/>
              <a:t>In </a:t>
            </a:r>
            <a:r>
              <a:rPr lang="en-GB" sz="2100" dirty="0" err="1"/>
              <a:t>più</a:t>
            </a:r>
            <a:r>
              <a:rPr lang="en-GB" sz="2100" dirty="0"/>
              <a:t>, </a:t>
            </a:r>
            <a:r>
              <a:rPr lang="en-GB" sz="2100" dirty="0" err="1"/>
              <a:t>specificità</a:t>
            </a:r>
            <a:r>
              <a:rPr lang="en-GB" sz="2100" dirty="0"/>
              <a:t> del </a:t>
            </a:r>
            <a:r>
              <a:rPr lang="en-GB" sz="2100" dirty="0" err="1"/>
              <a:t>contesto</a:t>
            </a:r>
            <a:r>
              <a:rPr lang="en-GB" sz="2100" dirty="0"/>
              <a:t> </a:t>
            </a:r>
            <a:r>
              <a:rPr lang="en-GB" sz="2100" dirty="0" err="1"/>
              <a:t>pubblico</a:t>
            </a:r>
            <a:r>
              <a:rPr lang="en-GB" sz="2100" dirty="0"/>
              <a:t>:</a:t>
            </a:r>
          </a:p>
          <a:p>
            <a:endParaRPr lang="en-GB" sz="2100" dirty="0"/>
          </a:p>
          <a:p>
            <a:r>
              <a:rPr lang="it-IT" sz="2100" dirty="0"/>
              <a:t>- Vincoli normativi forti,</a:t>
            </a:r>
          </a:p>
          <a:p>
            <a:r>
              <a:rPr lang="it-IT" sz="2100" dirty="0"/>
              <a:t>- Limitata leva su incentivi e sanzioni,</a:t>
            </a:r>
          </a:p>
          <a:p>
            <a:r>
              <a:rPr lang="it-IT" sz="2100" dirty="0"/>
              <a:t>- Accountability multipla e talvolta debole.</a:t>
            </a:r>
            <a:endParaRPr lang="en-GB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/>
              <a:t>I </a:t>
            </a:r>
            <a:r>
              <a:rPr lang="en-GB" sz="2100" dirty="0" err="1"/>
              <a:t>modelli</a:t>
            </a:r>
            <a:r>
              <a:rPr lang="en-GB" sz="2100" dirty="0"/>
              <a:t> di leadership </a:t>
            </a:r>
            <a:r>
              <a:rPr lang="en-GB" sz="2100" dirty="0" err="1"/>
              <a:t>effettivi</a:t>
            </a:r>
            <a:r>
              <a:rPr lang="en-GB" sz="2100" dirty="0"/>
              <a:t> e </a:t>
            </a:r>
            <a:r>
              <a:rPr lang="en-GB" sz="2100" dirty="0" err="1"/>
              <a:t>desiderabili</a:t>
            </a:r>
            <a:r>
              <a:rPr lang="en-GB" sz="2100" dirty="0"/>
              <a:t> </a:t>
            </a:r>
            <a:r>
              <a:rPr lang="en-GB" sz="2100" dirty="0" err="1"/>
              <a:t>dipendono</a:t>
            </a:r>
            <a:r>
              <a:rPr lang="en-GB" sz="2100" dirty="0"/>
              <a:t> dal </a:t>
            </a:r>
            <a:r>
              <a:rPr lang="en-GB" sz="2100" dirty="0" err="1"/>
              <a:t>contesto</a:t>
            </a:r>
            <a:r>
              <a:rPr lang="en-GB" sz="2100" dirty="0"/>
              <a:t> e </a:t>
            </a:r>
            <a:r>
              <a:rPr lang="en-GB" sz="2100" dirty="0" err="1"/>
              <a:t>dalla</a:t>
            </a:r>
            <a:r>
              <a:rPr lang="en-GB" sz="2100" dirty="0"/>
              <a:t> </a:t>
            </a:r>
            <a:r>
              <a:rPr lang="en-GB" sz="2100" dirty="0" err="1"/>
              <a:t>situazione</a:t>
            </a:r>
            <a:r>
              <a:rPr lang="en-GB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734C74-FC20-4ED8-97AB-97E2BFF0822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lang="it-IT" spc="-25" smtClean="0">
                <a:solidFill>
                  <a:srgbClr val="FFFFFF"/>
                </a:solidFill>
              </a:rPr>
              <a:t>11</a:t>
            </a:fld>
            <a:endParaRPr lang="it-IT" spc="-25" dirty="0">
              <a:solidFill>
                <a:srgbClr val="FFFFFF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028B68F-3B9C-9438-9394-34B89B27A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88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E3073-BE4F-09F3-8E1C-16B81BE25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FCA66A-3917-781B-2659-9AAE7F03A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66" y="234315"/>
            <a:ext cx="10197465" cy="984885"/>
          </a:xfrm>
        </p:spPr>
        <p:txBody>
          <a:bodyPr/>
          <a:lstStyle/>
          <a:p>
            <a:r>
              <a:rPr lang="en-GB" dirty="0" err="1"/>
              <a:t>Pensare</a:t>
            </a:r>
            <a:r>
              <a:rPr lang="en-GB" dirty="0"/>
              <a:t> in termini di leadership: il </a:t>
            </a:r>
            <a:r>
              <a:rPr lang="en-GB" dirty="0" err="1"/>
              <a:t>ruolo</a:t>
            </a:r>
            <a:r>
              <a:rPr lang="en-GB" dirty="0"/>
              <a:t> del </a:t>
            </a:r>
            <a:r>
              <a:rPr lang="en-GB" dirty="0" err="1"/>
              <a:t>dirigente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F4E26E-0C6A-57FD-D7AC-65F762521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037" y="964079"/>
            <a:ext cx="10922763" cy="4847481"/>
          </a:xfrm>
        </p:spPr>
        <p:txBody>
          <a:bodyPr/>
          <a:lstStyle/>
          <a:p>
            <a:endParaRPr lang="en-GB" sz="2100" dirty="0"/>
          </a:p>
          <a:p>
            <a:endParaRPr lang="en-GB" dirty="0"/>
          </a:p>
          <a:p>
            <a:endParaRPr lang="en-GB" dirty="0"/>
          </a:p>
          <a:p>
            <a:r>
              <a:rPr lang="en-GB" sz="2200" b="1" dirty="0"/>
              <a:t>Il </a:t>
            </a:r>
            <a:r>
              <a:rPr lang="en-GB" sz="2200" b="1" dirty="0" err="1"/>
              <a:t>dirigente</a:t>
            </a:r>
            <a:r>
              <a:rPr lang="en-GB" sz="2200" b="1" dirty="0"/>
              <a:t> è un </a:t>
            </a:r>
            <a:r>
              <a:rPr lang="en-GB" sz="2200" b="1" dirty="0" err="1"/>
              <a:t>mediatore</a:t>
            </a:r>
            <a:r>
              <a:rPr lang="en-GB" sz="2200" b="1" dirty="0"/>
              <a:t> </a:t>
            </a:r>
            <a:r>
              <a:rPr lang="en-GB" sz="2200" b="1" dirty="0" err="1"/>
              <a:t>organizzativo</a:t>
            </a:r>
            <a:r>
              <a:rPr lang="en-GB" sz="2200" b="1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200" dirty="0"/>
              <a:t>dare senso alle attività,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200" dirty="0"/>
              <a:t>tradurre norme in pratiche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200" dirty="0"/>
              <a:t>costruire cooperazione</a:t>
            </a:r>
          </a:p>
          <a:p>
            <a:endParaRPr lang="it-IT" sz="2200" dirty="0"/>
          </a:p>
          <a:p>
            <a:r>
              <a:rPr lang="it-IT" sz="2400" b="1" dirty="0"/>
              <a:t>I</a:t>
            </a:r>
            <a:r>
              <a:rPr lang="it-IT" sz="2200" b="1" dirty="0"/>
              <a:t>l dirigente negozia il proprio stile tra:</a:t>
            </a:r>
            <a:endParaRPr lang="it-IT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200" dirty="0"/>
              <a:t>vincoli istituzionali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200" dirty="0"/>
              <a:t>cultura organizzativa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200" dirty="0"/>
              <a:t>caratteristiche del team </a:t>
            </a:r>
          </a:p>
          <a:p>
            <a:endParaRPr lang="en-GB" sz="2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58D26CD-356E-04DA-2EC5-72F9102734D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lang="it-IT" spc="-25" smtClean="0">
                <a:solidFill>
                  <a:srgbClr val="FFFFFF"/>
                </a:solidFill>
              </a:rPr>
              <a:t>12</a:t>
            </a:fld>
            <a:endParaRPr lang="it-IT" spc="-25" dirty="0">
              <a:solidFill>
                <a:srgbClr val="FFFFFF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634BE10-67E2-8C09-4622-4FBE1BE72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55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FD5BD-7045-3CF5-1B12-F9522706C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3208B4-33F0-427A-CBF3-00058DFF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66" y="310515"/>
            <a:ext cx="10197465" cy="492443"/>
          </a:xfrm>
        </p:spPr>
        <p:txBody>
          <a:bodyPr/>
          <a:lstStyle/>
          <a:p>
            <a:r>
              <a:rPr lang="en-GB" dirty="0"/>
              <a:t>4 </a:t>
            </a:r>
            <a:r>
              <a:rPr lang="en-GB" dirty="0" err="1"/>
              <a:t>modelli</a:t>
            </a:r>
            <a:r>
              <a:rPr lang="en-GB" dirty="0"/>
              <a:t> di leadership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75320A-B4DD-D118-EEC2-B759C68E768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lang="it-IT" spc="-25" smtClean="0">
                <a:solidFill>
                  <a:srgbClr val="FFFFFF"/>
                </a:solidFill>
              </a:rPr>
              <a:t>13</a:t>
            </a:fld>
            <a:endParaRPr lang="it-IT" spc="-25" dirty="0">
              <a:solidFill>
                <a:srgbClr val="FFFFFF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0393EBE-4185-581B-5626-962F30B89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graphicFrame>
        <p:nvGraphicFramePr>
          <p:cNvPr id="7" name="Segnaposto testo 2">
            <a:extLst>
              <a:ext uri="{FF2B5EF4-FFF2-40B4-BE49-F238E27FC236}">
                <a16:creationId xmlns:a16="http://schemas.microsoft.com/office/drawing/2014/main" id="{DA920421-B7D3-18ED-2AA2-E1873D1607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208337"/>
              </p:ext>
            </p:extLst>
          </p:nvPr>
        </p:nvGraphicFramePr>
        <p:xfrm>
          <a:off x="431037" y="1219201"/>
          <a:ext cx="10922763" cy="3862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0476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610D1-83AC-6F70-39CA-CCC53FF20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74B180-A3F3-D11D-7111-457709751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66" y="310515"/>
            <a:ext cx="10197465" cy="492443"/>
          </a:xfrm>
        </p:spPr>
        <p:txBody>
          <a:bodyPr/>
          <a:lstStyle/>
          <a:p>
            <a:r>
              <a:rPr lang="en-GB" dirty="0" err="1"/>
              <a:t>Gerarchico-procedurale</a:t>
            </a:r>
            <a:r>
              <a:rPr lang="en-GB" dirty="0"/>
              <a:t> (</a:t>
            </a:r>
            <a:r>
              <a:rPr lang="en-GB" dirty="0" err="1"/>
              <a:t>modello</a:t>
            </a:r>
            <a:r>
              <a:rPr lang="en-GB" dirty="0"/>
              <a:t> “</a:t>
            </a:r>
            <a:r>
              <a:rPr lang="en-GB" dirty="0" err="1"/>
              <a:t>ufficiale</a:t>
            </a:r>
            <a:r>
              <a:rPr lang="en-GB" dirty="0"/>
              <a:t>”)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554E73-4C4C-8BA9-E21F-D3E842053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915680"/>
            <a:ext cx="10922763" cy="6170920"/>
          </a:xfrm>
        </p:spPr>
        <p:txBody>
          <a:bodyPr/>
          <a:lstStyle/>
          <a:p>
            <a:endParaRPr lang="en-GB" sz="2100" dirty="0"/>
          </a:p>
          <a:p>
            <a:pPr algn="ctr"/>
            <a:r>
              <a:rPr lang="it-IT" sz="2500" b="1" dirty="0"/>
              <a:t>Caratteristiche:</a:t>
            </a:r>
            <a:endParaRPr lang="it-IT" sz="2500" dirty="0"/>
          </a:p>
          <a:p>
            <a:pPr algn="ctr"/>
            <a:r>
              <a:rPr lang="it-IT" sz="2500" dirty="0"/>
              <a:t>centralità delle regole </a:t>
            </a:r>
          </a:p>
          <a:p>
            <a:pPr algn="ctr"/>
            <a:r>
              <a:rPr lang="it-IT" sz="2500" dirty="0"/>
              <a:t>controllo formale </a:t>
            </a:r>
          </a:p>
          <a:p>
            <a:pPr algn="ctr"/>
            <a:r>
              <a:rPr lang="it-IT" sz="2500" dirty="0"/>
              <a:t>distanza dal team </a:t>
            </a:r>
          </a:p>
          <a:p>
            <a:pPr algn="ctr"/>
            <a:endParaRPr lang="it-IT" sz="2500" b="1" dirty="0"/>
          </a:p>
          <a:p>
            <a:pPr algn="ctr"/>
            <a:r>
              <a:rPr lang="it-IT" sz="2500" b="1" dirty="0"/>
              <a:t>Funziona quando:</a:t>
            </a:r>
            <a:endParaRPr lang="it-IT" sz="2500" dirty="0"/>
          </a:p>
          <a:p>
            <a:pPr algn="ctr"/>
            <a:r>
              <a:rPr lang="it-IT" sz="2500" dirty="0"/>
              <a:t>serve certezza </a:t>
            </a:r>
          </a:p>
          <a:p>
            <a:pPr algn="ctr"/>
            <a:r>
              <a:rPr lang="it-IT" sz="2500" dirty="0"/>
              <a:t>contesti ad alta pressione normativa </a:t>
            </a:r>
          </a:p>
          <a:p>
            <a:pPr algn="ctr"/>
            <a:endParaRPr lang="it-IT" sz="2500" b="1" dirty="0"/>
          </a:p>
          <a:p>
            <a:pPr algn="ctr"/>
            <a:r>
              <a:rPr lang="it-IT" sz="2500" b="1" dirty="0"/>
              <a:t>Rischi:</a:t>
            </a:r>
            <a:endParaRPr lang="it-IT" sz="2500" dirty="0"/>
          </a:p>
          <a:p>
            <a:pPr algn="ctr"/>
            <a:r>
              <a:rPr lang="it-IT" sz="2500" dirty="0"/>
              <a:t>passività </a:t>
            </a:r>
          </a:p>
          <a:p>
            <a:pPr algn="ctr"/>
            <a:r>
              <a:rPr lang="it-IT" sz="2500" dirty="0"/>
              <a:t>scarsa iniziativa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F9522BB-7589-1496-BDC2-64CD7A5E8C7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lang="it-IT" spc="-25" smtClean="0">
                <a:solidFill>
                  <a:srgbClr val="FFFFFF"/>
                </a:solidFill>
              </a:rPr>
              <a:t>14</a:t>
            </a:fld>
            <a:endParaRPr lang="it-IT" spc="-25" dirty="0">
              <a:solidFill>
                <a:srgbClr val="FFFFFF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9453DBA-73DE-B44D-C75C-3F87FA54E8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3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ECF52-F184-0A12-5E6B-74403FB54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A7DDBA-4440-0DDC-A69B-CB698F8E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66" y="310515"/>
            <a:ext cx="10197465" cy="492443"/>
          </a:xfrm>
        </p:spPr>
        <p:txBody>
          <a:bodyPr/>
          <a:lstStyle/>
          <a:p>
            <a:r>
              <a:rPr lang="en-GB" dirty="0" err="1"/>
              <a:t>Relazionale-negoziale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853248-DE31-9357-FDAA-D2B99772B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685800"/>
            <a:ext cx="10922763" cy="6170920"/>
          </a:xfrm>
        </p:spPr>
        <p:txBody>
          <a:bodyPr/>
          <a:lstStyle/>
          <a:p>
            <a:endParaRPr lang="en-GB" sz="2100" dirty="0"/>
          </a:p>
          <a:p>
            <a:pPr algn="ctr"/>
            <a:r>
              <a:rPr lang="it-IT" sz="2500" b="1" dirty="0"/>
              <a:t>Caratteristiche:</a:t>
            </a:r>
            <a:endParaRPr lang="it-IT" sz="2500" dirty="0"/>
          </a:p>
          <a:p>
            <a:pPr algn="ctr"/>
            <a:r>
              <a:rPr lang="it-IT" sz="2500" dirty="0"/>
              <a:t>ascolto </a:t>
            </a:r>
          </a:p>
          <a:p>
            <a:pPr algn="ctr"/>
            <a:r>
              <a:rPr lang="it-IT" sz="2500" dirty="0"/>
              <a:t>mediazione </a:t>
            </a:r>
          </a:p>
          <a:p>
            <a:pPr algn="ctr"/>
            <a:r>
              <a:rPr lang="it-IT" sz="2500" dirty="0"/>
              <a:t>costruzione di consenso </a:t>
            </a:r>
          </a:p>
          <a:p>
            <a:pPr algn="ctr"/>
            <a:endParaRPr lang="it-IT" sz="2500" b="1" dirty="0"/>
          </a:p>
          <a:p>
            <a:pPr algn="ctr"/>
            <a:r>
              <a:rPr lang="it-IT" sz="2500" b="1" dirty="0"/>
              <a:t>Punti di forza:</a:t>
            </a:r>
            <a:endParaRPr lang="it-IT" sz="2500" dirty="0"/>
          </a:p>
          <a:p>
            <a:pPr algn="ctr"/>
            <a:r>
              <a:rPr lang="it-IT" sz="2500" dirty="0"/>
              <a:t>cooperazione </a:t>
            </a:r>
          </a:p>
          <a:p>
            <a:pPr algn="ctr"/>
            <a:r>
              <a:rPr lang="it-IT" sz="2500" dirty="0"/>
              <a:t>clima positivo </a:t>
            </a:r>
          </a:p>
          <a:p>
            <a:pPr algn="ctr"/>
            <a:endParaRPr lang="it-IT" sz="2500" b="1" dirty="0"/>
          </a:p>
          <a:p>
            <a:pPr algn="ctr"/>
            <a:r>
              <a:rPr lang="it-IT" sz="2500" b="1" dirty="0"/>
              <a:t>Rischi:</a:t>
            </a:r>
            <a:endParaRPr lang="it-IT" sz="2500" dirty="0"/>
          </a:p>
          <a:p>
            <a:pPr algn="ctr"/>
            <a:r>
              <a:rPr lang="it-IT" sz="2500" dirty="0"/>
              <a:t>lentezza </a:t>
            </a:r>
          </a:p>
          <a:p>
            <a:pPr algn="ctr"/>
            <a:r>
              <a:rPr lang="it-IT" sz="2500" dirty="0"/>
              <a:t>ambiguità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F20B5A-1C62-0C47-7A7B-E5B93053BB3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lang="it-IT" spc="-25" smtClean="0">
                <a:solidFill>
                  <a:srgbClr val="FFFFFF"/>
                </a:solidFill>
              </a:rPr>
              <a:t>15</a:t>
            </a:fld>
            <a:endParaRPr lang="it-IT" spc="-25" dirty="0">
              <a:solidFill>
                <a:srgbClr val="FFFFFF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0F291E7-B0CF-B329-7CA5-1450BEA1A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87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121EF-5723-E280-507A-8973A79B1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5EAF8E-4FBA-364D-A773-7F53849E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66" y="310515"/>
            <a:ext cx="10197465" cy="492443"/>
          </a:xfrm>
        </p:spPr>
        <p:txBody>
          <a:bodyPr/>
          <a:lstStyle/>
          <a:p>
            <a:r>
              <a:rPr lang="en-GB" dirty="0" err="1"/>
              <a:t>Tecnocratico-competente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8D41FD-5FA0-C8BB-E32A-A9856B266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995601"/>
            <a:ext cx="10922763" cy="5786199"/>
          </a:xfrm>
        </p:spPr>
        <p:txBody>
          <a:bodyPr/>
          <a:lstStyle/>
          <a:p>
            <a:endParaRPr lang="en-GB" sz="2100" dirty="0"/>
          </a:p>
          <a:p>
            <a:pPr algn="ctr"/>
            <a:r>
              <a:rPr lang="it-IT" sz="2500" b="1" dirty="0"/>
              <a:t>Caratteristiche:</a:t>
            </a:r>
            <a:endParaRPr lang="it-IT" sz="2500" dirty="0"/>
          </a:p>
          <a:p>
            <a:pPr algn="ctr"/>
            <a:r>
              <a:rPr lang="it-IT" sz="2500" dirty="0"/>
              <a:t>fondato sul sapere </a:t>
            </a:r>
          </a:p>
          <a:p>
            <a:pPr algn="ctr"/>
            <a:r>
              <a:rPr lang="it-IT" sz="2500" dirty="0"/>
              <a:t>competenza professionale </a:t>
            </a:r>
          </a:p>
          <a:p>
            <a:pPr algn="ctr"/>
            <a:endParaRPr lang="it-IT" sz="2500" b="1" dirty="0"/>
          </a:p>
          <a:p>
            <a:pPr algn="ctr"/>
            <a:r>
              <a:rPr lang="it-IT" sz="2500" b="1" dirty="0"/>
              <a:t>Punti di forza:</a:t>
            </a:r>
            <a:endParaRPr lang="it-IT" sz="2500" dirty="0"/>
          </a:p>
          <a:p>
            <a:pPr algn="ctr"/>
            <a:r>
              <a:rPr lang="it-IT" sz="2500" dirty="0"/>
              <a:t>credibilità </a:t>
            </a:r>
          </a:p>
          <a:p>
            <a:pPr algn="ctr"/>
            <a:r>
              <a:rPr lang="it-IT" sz="2500" dirty="0"/>
              <a:t>qualità decisionale </a:t>
            </a:r>
          </a:p>
          <a:p>
            <a:pPr algn="ctr"/>
            <a:endParaRPr lang="it-IT" sz="2500" b="1" dirty="0"/>
          </a:p>
          <a:p>
            <a:pPr algn="ctr"/>
            <a:r>
              <a:rPr lang="it-IT" sz="2500" b="1" dirty="0"/>
              <a:t>Rischi:</a:t>
            </a:r>
            <a:endParaRPr lang="it-IT" sz="2500" dirty="0"/>
          </a:p>
          <a:p>
            <a:pPr algn="ctr"/>
            <a:r>
              <a:rPr lang="it-IT" sz="2500" dirty="0"/>
              <a:t>distanza relazionale </a:t>
            </a:r>
          </a:p>
          <a:p>
            <a:pPr algn="ctr"/>
            <a:r>
              <a:rPr lang="it-IT" sz="2500" dirty="0"/>
              <a:t>difficoltà nella gestione del team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B40753A-F22B-7B6F-9493-FE207285074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lang="it-IT" spc="-25" smtClean="0">
                <a:solidFill>
                  <a:srgbClr val="FFFFFF"/>
                </a:solidFill>
              </a:rPr>
              <a:t>16</a:t>
            </a:fld>
            <a:endParaRPr lang="it-IT" spc="-25" dirty="0">
              <a:solidFill>
                <a:srgbClr val="FFFFFF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975FE86-6930-5676-2B14-8A68E7CF71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72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57B73-76F5-8157-B822-601D1125E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B72118-6AED-8574-5B3C-0C77F3F6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66" y="310515"/>
            <a:ext cx="10197465" cy="492443"/>
          </a:xfrm>
        </p:spPr>
        <p:txBody>
          <a:bodyPr/>
          <a:lstStyle/>
          <a:p>
            <a:r>
              <a:rPr lang="en-GB" dirty="0"/>
              <a:t>Facilitativo-generativo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234D8E-31AB-DED7-74AB-72FF36236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995601"/>
            <a:ext cx="10922763" cy="5401479"/>
          </a:xfrm>
        </p:spPr>
        <p:txBody>
          <a:bodyPr/>
          <a:lstStyle/>
          <a:p>
            <a:endParaRPr lang="en-GB" sz="2100" dirty="0"/>
          </a:p>
          <a:p>
            <a:pPr algn="ctr"/>
            <a:r>
              <a:rPr lang="it-IT" sz="2500" b="1" dirty="0"/>
              <a:t>Caratteristiche:</a:t>
            </a:r>
            <a:endParaRPr lang="it-IT" sz="2500" dirty="0"/>
          </a:p>
          <a:p>
            <a:pPr algn="ctr"/>
            <a:r>
              <a:rPr lang="it-IT" sz="2500" dirty="0"/>
              <a:t>delega reale </a:t>
            </a:r>
          </a:p>
          <a:p>
            <a:pPr algn="ctr"/>
            <a:r>
              <a:rPr lang="it-IT" sz="2500" dirty="0"/>
              <a:t>sviluppo dell’autonomia e del team </a:t>
            </a:r>
          </a:p>
          <a:p>
            <a:pPr algn="ctr"/>
            <a:endParaRPr lang="it-IT" sz="2500" b="1" dirty="0"/>
          </a:p>
          <a:p>
            <a:pPr algn="ctr"/>
            <a:r>
              <a:rPr lang="it-IT" sz="2500" b="1" dirty="0"/>
              <a:t>Punti di forza:</a:t>
            </a:r>
            <a:endParaRPr lang="it-IT" sz="2500" dirty="0"/>
          </a:p>
          <a:p>
            <a:pPr algn="ctr"/>
            <a:r>
              <a:rPr lang="it-IT" sz="2500" dirty="0"/>
              <a:t>responsabilizzazione </a:t>
            </a:r>
          </a:p>
          <a:p>
            <a:pPr algn="ctr"/>
            <a:r>
              <a:rPr lang="it-IT" sz="2500" dirty="0"/>
              <a:t>innovazione </a:t>
            </a:r>
          </a:p>
          <a:p>
            <a:pPr algn="ctr"/>
            <a:endParaRPr lang="it-IT" sz="2500" b="1" dirty="0"/>
          </a:p>
          <a:p>
            <a:pPr algn="ctr"/>
            <a:r>
              <a:rPr lang="it-IT" sz="2500" b="1" dirty="0"/>
              <a:t>Rischi:</a:t>
            </a:r>
            <a:endParaRPr lang="it-IT" sz="2500" dirty="0"/>
          </a:p>
          <a:p>
            <a:pPr algn="ctr"/>
            <a:r>
              <a:rPr lang="it-IT" sz="2500" dirty="0"/>
              <a:t>possibile perdita di controllo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967422-E75E-7E00-DE32-985058C5D05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lang="it-IT" spc="-25" smtClean="0">
                <a:solidFill>
                  <a:srgbClr val="FFFFFF"/>
                </a:solidFill>
              </a:rPr>
              <a:t>17</a:t>
            </a:fld>
            <a:endParaRPr lang="it-IT" spc="-25" dirty="0">
              <a:solidFill>
                <a:srgbClr val="FFFFFF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6D77D2C-4039-B3A1-39E4-A03153DD7E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73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22FBF-4933-9AFE-A438-794804AE1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87256F-578A-F707-675D-8CAC34DCB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66" y="310515"/>
            <a:ext cx="10197465" cy="492443"/>
          </a:xfrm>
        </p:spPr>
        <p:txBody>
          <a:bodyPr/>
          <a:lstStyle/>
          <a:p>
            <a:r>
              <a:rPr lang="en-GB" dirty="0"/>
              <a:t>Una </a:t>
            </a:r>
            <a:r>
              <a:rPr lang="en-GB" dirty="0" err="1"/>
              <a:t>domanda</a:t>
            </a:r>
            <a:r>
              <a:rPr lang="en-GB" dirty="0"/>
              <a:t> finale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B125AAB-5495-D1F0-0453-4C6154343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995601"/>
            <a:ext cx="10922763" cy="3524042"/>
          </a:xfrm>
        </p:spPr>
        <p:txBody>
          <a:bodyPr/>
          <a:lstStyle/>
          <a:p>
            <a:endParaRPr lang="en-GB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endParaRPr lang="it-IT" sz="2400" i="1" dirty="0"/>
          </a:p>
          <a:p>
            <a:pPr algn="ctr"/>
            <a:r>
              <a:rPr lang="it-IT" sz="3000" dirty="0"/>
              <a:t>Cosa significa, concretamente, essere un buon dirigente nella </a:t>
            </a:r>
            <a:r>
              <a:rPr lang="it-IT" sz="3000"/>
              <a:t>PA di oggi</a:t>
            </a:r>
            <a:r>
              <a:rPr lang="it-IT" sz="3000" dirty="0"/>
              <a:t>?</a:t>
            </a:r>
          </a:p>
          <a:p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7DDA12-3695-602D-1BD8-20AA2596F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lang="it-IT" spc="-25" smtClean="0">
                <a:solidFill>
                  <a:srgbClr val="FFFFFF"/>
                </a:solidFill>
              </a:rPr>
              <a:t>18</a:t>
            </a:fld>
            <a:endParaRPr lang="it-IT" spc="-25" dirty="0">
              <a:solidFill>
                <a:srgbClr val="FFFFFF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7DAB948-52C8-60D3-0B08-F6BC379DCF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61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98802-1B46-D7D1-6898-4DFF8424C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299FE471-F4AB-DF99-5A91-D63DC180E90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19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5E11FA3C-037F-7DAD-2E79-17667245DAC2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CA5DD093-B8DE-BEF0-24FF-BD43D5192DB5}"/>
              </a:ext>
            </a:extLst>
          </p:cNvPr>
          <p:cNvSpPr/>
          <p:nvPr/>
        </p:nvSpPr>
        <p:spPr>
          <a:xfrm>
            <a:off x="304800" y="228600"/>
            <a:ext cx="11582400" cy="53395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spc="-110" dirty="0">
                <a:solidFill>
                  <a:srgbClr val="FFFFFF"/>
                </a:solidFill>
                <a:latin typeface="Trebuchet MS"/>
                <a:cs typeface="Trebuchet MS"/>
              </a:rPr>
              <a:t>Per</a:t>
            </a:r>
            <a:r>
              <a:rPr lang="it-IT" sz="14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1400" b="1" spc="-65" dirty="0">
                <a:solidFill>
                  <a:srgbClr val="FFFFFF"/>
                </a:solidFill>
                <a:latin typeface="Trebuchet MS"/>
                <a:cs typeface="Trebuchet MS"/>
              </a:rPr>
              <a:t>maggiori</a:t>
            </a:r>
            <a:r>
              <a:rPr lang="it-IT" sz="1400" b="1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informazioni</a:t>
            </a:r>
            <a:br>
              <a:rPr lang="it-IT" sz="1400" b="1" spc="-10" dirty="0">
                <a:solidFill>
                  <a:srgbClr val="FFFFFF"/>
                </a:solidFill>
                <a:latin typeface="Trebuchet MS"/>
                <a:cs typeface="Trebuchet MS"/>
              </a:rPr>
            </a:br>
            <a:r>
              <a:rPr lang="it-IT" sz="1400" b="1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2"/>
              </a:rPr>
              <a:t>www.pi-</a:t>
            </a:r>
            <a:r>
              <a:rPr lang="it-IT" sz="1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2"/>
              </a:rPr>
              <a:t>co.eu</a:t>
            </a:r>
            <a:r>
              <a:rPr lang="it-IT"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1400" b="1" u="sng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3"/>
              </a:rPr>
              <a:t>www.provincecomuni.eu</a:t>
            </a:r>
            <a:r>
              <a:rPr lang="it-IT" sz="14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1400" b="1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www.provinceditalia.it</a:t>
            </a:r>
            <a:endParaRPr lang="it-IT" sz="1400" dirty="0">
              <a:latin typeface="Trebuchet MS"/>
              <a:cs typeface="Trebuchet MS"/>
            </a:endParaRPr>
          </a:p>
        </p:txBody>
      </p:sp>
      <p:pic>
        <p:nvPicPr>
          <p:cNvPr id="63" name="Immagine 62" descr="Immagine che contiene schizzo, Elementi grafici, clipart, simbolo&#10;&#10;Descrizione generata automaticamente">
            <a:extLst>
              <a:ext uri="{FF2B5EF4-FFF2-40B4-BE49-F238E27FC236}">
                <a16:creationId xmlns:a16="http://schemas.microsoft.com/office/drawing/2014/main" id="{4F3F3FEA-93D8-B119-0584-B2061388C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040" y="198269"/>
            <a:ext cx="2367711" cy="1325732"/>
          </a:xfrm>
          <a:prstGeom prst="rect">
            <a:avLst/>
          </a:prstGeom>
        </p:spPr>
      </p:pic>
      <p:pic>
        <p:nvPicPr>
          <p:cNvPr id="66" name="Immagine 65" descr="Immagine che contiene testo, Carattere, corona, logo&#10;&#10;Descrizione generata automaticamente">
            <a:extLst>
              <a:ext uri="{FF2B5EF4-FFF2-40B4-BE49-F238E27FC236}">
                <a16:creationId xmlns:a16="http://schemas.microsoft.com/office/drawing/2014/main" id="{5638E1DF-8257-54A5-0AF8-F2DED35DFF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9" y="558587"/>
            <a:ext cx="2362200" cy="731311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5558456-7BBF-73CC-49EA-168C0E84BC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" y="5885317"/>
            <a:ext cx="12119987" cy="1030966"/>
          </a:xfrm>
          <a:prstGeom prst="rect">
            <a:avLst/>
          </a:prstGeom>
        </p:spPr>
      </p:pic>
      <p:pic>
        <p:nvPicPr>
          <p:cNvPr id="4" name="Immagine 3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75B7B984-CD54-2441-ACB0-D7BDCAD79E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2" y="558948"/>
            <a:ext cx="3329596" cy="7309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4ECE5F-0CC9-C00B-095E-0B9A4D1EA6DD}"/>
              </a:ext>
            </a:extLst>
          </p:cNvPr>
          <p:cNvSpPr txBox="1"/>
          <p:nvPr/>
        </p:nvSpPr>
        <p:spPr>
          <a:xfrm>
            <a:off x="972378" y="1799596"/>
            <a:ext cx="10173502" cy="78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Progetto «PROVINCE &amp; COMUNI»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i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Il rafforzamento delle politiche del personale delle Province a supporto dei Comuni</a:t>
            </a:r>
            <a:endParaRPr lang="it-IT" sz="1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CE49FE5-4ED8-18D2-21D0-67835F420A05}"/>
              </a:ext>
            </a:extLst>
          </p:cNvPr>
          <p:cNvSpPr txBox="1"/>
          <p:nvPr/>
        </p:nvSpPr>
        <p:spPr>
          <a:xfrm>
            <a:off x="838200" y="3092137"/>
            <a:ext cx="10173502" cy="61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2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88635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36F231-6825-D0B5-E841-EA46DD568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66" y="421957"/>
            <a:ext cx="10197465" cy="492443"/>
          </a:xfrm>
        </p:spPr>
        <p:txBody>
          <a:bodyPr/>
          <a:lstStyle/>
          <a:p>
            <a:r>
              <a:rPr lang="en-GB" dirty="0" err="1"/>
              <a:t>Obiettivi</a:t>
            </a:r>
            <a:r>
              <a:rPr lang="en-GB" dirty="0"/>
              <a:t> </a:t>
            </a:r>
            <a:r>
              <a:rPr lang="en-GB" dirty="0" err="1"/>
              <a:t>formativi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5586B89-BA7D-4DF7-D185-89FD3A25C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037" y="1676400"/>
            <a:ext cx="10922763" cy="2200602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500" dirty="0"/>
              <a:t>Aumentare la consapevolezza sull’importanza delle dinamiche informali all’interno di un contesto organizzativo istituzionale;</a:t>
            </a:r>
          </a:p>
          <a:p>
            <a:pPr algn="l"/>
            <a:endParaRPr lang="it-IT" sz="25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500" dirty="0"/>
              <a:t>Mettere a fuoco e riflettere sui vari stili di leaderships in una burocrazia pubblica;</a:t>
            </a:r>
          </a:p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98C964-165C-E145-29D1-97411A614B4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lang="it-IT" spc="-25" smtClean="0">
                <a:solidFill>
                  <a:srgbClr val="FFFFFF"/>
                </a:solidFill>
              </a:rPr>
              <a:t>2</a:t>
            </a:fld>
            <a:endParaRPr lang="it-IT" spc="-25" dirty="0">
              <a:solidFill>
                <a:srgbClr val="FFFFFF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1B99C7A-8393-66B7-E067-A5BC54A3E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54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69545E75-2DB1-87A1-F61E-278C88EBA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prima: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organizzazioni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burocrazia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E462C78-2ABC-C958-A442-CCD3FBA073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704320" y="6446837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0">
              <a:spcBef>
                <a:spcPts val="290"/>
              </a:spcBef>
            </a:pPr>
            <a:fld id="{81D60167-4931-47E6-BA6A-407CBD079E47}" type="slidenum">
              <a:rPr lang="en-US" sz="1100" kern="1200" spc="-2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r" rtl="0">
                <a:spcBef>
                  <a:spcPts val="290"/>
                </a:spcBef>
              </a:pPr>
              <a:t>3</a:t>
            </a:fld>
            <a:endParaRPr lang="en-US" sz="1100" kern="1200" spc="-25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A0A0BBC-04DA-4CB6-88C4-9830DB347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7305B-C58A-C132-5DBD-95FCB5DF1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D43270-BD6E-1D53-1E8B-8395C94F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66" y="310515"/>
            <a:ext cx="10197465" cy="984885"/>
          </a:xfrm>
        </p:spPr>
        <p:txBody>
          <a:bodyPr/>
          <a:lstStyle/>
          <a:p>
            <a:r>
              <a:rPr lang="en-GB" dirty="0"/>
              <a:t>Le </a:t>
            </a:r>
            <a:r>
              <a:rPr lang="en-GB" dirty="0" err="1"/>
              <a:t>organizzazioni</a:t>
            </a:r>
            <a:r>
              <a:rPr lang="en-GB" dirty="0"/>
              <a:t> dal punto di vista </a:t>
            </a:r>
            <a:r>
              <a:rPr lang="en-GB" dirty="0" err="1"/>
              <a:t>sociologico</a:t>
            </a:r>
            <a:r>
              <a:rPr lang="en-GB" dirty="0"/>
              <a:t>: il </a:t>
            </a:r>
            <a:r>
              <a:rPr lang="en-GB" dirty="0" err="1"/>
              <a:t>contesto</a:t>
            </a:r>
            <a:r>
              <a:rPr lang="en-GB" dirty="0"/>
              <a:t> generale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F7001F-9C23-770E-7F2C-99F08CCFF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037" y="1234186"/>
            <a:ext cx="10922763" cy="3862596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it-IT" sz="2300" b="1" dirty="0"/>
              <a:t>Tre livelli della vita organizzativa</a:t>
            </a:r>
            <a:r>
              <a:rPr lang="it-IT" sz="2300" dirty="0"/>
              <a:t>:</a:t>
            </a:r>
          </a:p>
          <a:p>
            <a:endParaRPr lang="it-IT" sz="2300" dirty="0"/>
          </a:p>
          <a:p>
            <a:r>
              <a:rPr lang="it-IT" sz="2300" b="1" dirty="0"/>
              <a:t>Formale</a:t>
            </a:r>
            <a:r>
              <a:rPr lang="it-IT" sz="2300" dirty="0"/>
              <a:t> → norme, procedure, ruoli.</a:t>
            </a:r>
          </a:p>
          <a:p>
            <a:endParaRPr lang="it-IT" sz="2300" dirty="0"/>
          </a:p>
          <a:p>
            <a:r>
              <a:rPr lang="it-IT" sz="2300" b="1" dirty="0"/>
              <a:t>Informale</a:t>
            </a:r>
            <a:r>
              <a:rPr lang="it-IT" sz="2300" dirty="0"/>
              <a:t> → fiducia, reputazione, relazioni.</a:t>
            </a:r>
          </a:p>
          <a:p>
            <a:endParaRPr lang="it-IT" sz="2300" dirty="0"/>
          </a:p>
          <a:p>
            <a:r>
              <a:rPr lang="it-IT" sz="2300" b="1" dirty="0" err="1"/>
              <a:t>Micropolitico</a:t>
            </a:r>
            <a:r>
              <a:rPr lang="it-IT" sz="2300" b="1" dirty="0"/>
              <a:t> e </a:t>
            </a:r>
            <a:r>
              <a:rPr lang="it-IT" sz="2300" b="1" dirty="0" err="1"/>
              <a:t>macropolitico</a:t>
            </a:r>
            <a:r>
              <a:rPr lang="it-IT" sz="2300" dirty="0"/>
              <a:t> → conflitti, alleanze, negoziazioni.</a:t>
            </a:r>
            <a:endParaRPr lang="en-GB" sz="23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DBCF58-B590-0798-9AA7-7B0BF1F342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lang="it-IT" spc="-25" smtClean="0">
                <a:solidFill>
                  <a:srgbClr val="FFFFFF"/>
                </a:solidFill>
              </a:rPr>
              <a:t>4</a:t>
            </a:fld>
            <a:endParaRPr lang="it-IT" spc="-25" dirty="0">
              <a:solidFill>
                <a:srgbClr val="FFFFFF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7E315BF-0175-4E5D-7DD5-BF16345729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99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75DE6-7FB1-11A6-C9D8-E7CC24124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79DD3C-2B04-0F3C-E776-54E450952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6715"/>
            <a:ext cx="10197465" cy="492443"/>
          </a:xfrm>
        </p:spPr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burocrazia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FFF6BEC-1B06-E146-7E50-EB6CD22EE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037" y="914400"/>
            <a:ext cx="10922763" cy="5539978"/>
          </a:xfrm>
        </p:spPr>
        <p:txBody>
          <a:bodyPr/>
          <a:lstStyle/>
          <a:p>
            <a:endParaRPr lang="en-GB" dirty="0"/>
          </a:p>
          <a:p>
            <a:r>
              <a:rPr lang="it-IT" sz="2000" b="1" dirty="0"/>
              <a:t>Burocrazia («governo degli uffici»): </a:t>
            </a:r>
            <a:r>
              <a:rPr lang="it-IT" sz="2000" dirty="0"/>
              <a:t>nel linguaggio specialistico la burocrazia è un termine che si riferisce sia all’erogazione di un servizio, dove questa erogazione si fonda sulle norme; sia agli aspetti normativi della vita organizzativa: organizzare il lavoro attraverso le </a:t>
            </a:r>
            <a:r>
              <a:rPr lang="it-IT" sz="2000" u="sng" dirty="0"/>
              <a:t>norme</a:t>
            </a:r>
            <a:r>
              <a:rPr lang="it-IT" sz="2000" dirty="0"/>
              <a:t> (e la </a:t>
            </a:r>
            <a:r>
              <a:rPr lang="it-IT" sz="2000" u="sng" dirty="0"/>
              <a:t>gerarchia</a:t>
            </a:r>
            <a:r>
              <a:rPr lang="it-IT" sz="2000" dirty="0"/>
              <a:t>) [</a:t>
            </a:r>
            <a:r>
              <a:rPr lang="it-IT" sz="2000" b="1" dirty="0"/>
              <a:t>CIO’ CHE CI INTERESSA IN QUESTA SEDE</a:t>
            </a:r>
            <a:r>
              <a:rPr lang="it-IT" sz="2000" dirty="0"/>
              <a:t>]. </a:t>
            </a:r>
          </a:p>
          <a:p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La burocrazia è un particolare modello organizzativo, nella modernità tipico delle amministrazioni pubbliche (ecco perché ne è sinonimo).</a:t>
            </a:r>
          </a:p>
          <a:p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Nonostante «burocrazia» sia considerato nel linguaggio comune come sinonimo di rigidità, lentezza e talvolta inefficienza (valori negativi e anti-moderni), storicamente la burocrazia si afferma come modello organizzativo enormemente superiore a quelli precedenti, per capacità amministrative di una società moderna.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Nessuna organizzazione e nessuna società moderna possono fare a meno della burocrazia: consente di gestire uniformemente i «grandi numeri».</a:t>
            </a:r>
          </a:p>
          <a:p>
            <a:endParaRPr lang="en-GB" sz="2400" dirty="0"/>
          </a:p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0F4711-257C-312F-61C0-96CBE397DBE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lang="it-IT" spc="-25" smtClean="0">
                <a:solidFill>
                  <a:srgbClr val="FFFFFF"/>
                </a:solidFill>
              </a:rPr>
              <a:t>5</a:t>
            </a:fld>
            <a:endParaRPr lang="it-IT" spc="-25" dirty="0">
              <a:solidFill>
                <a:srgbClr val="FFFFFF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8695376-CAE7-B343-2693-EB77B91A87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9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32FD6F-E628-7EC3-C46E-B2B6E70B0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19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BFFBC06-FF19-BD0A-37B9-4ADD87FF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GB" sz="3700">
                <a:solidFill>
                  <a:srgbClr val="FFFFFF"/>
                </a:solidFill>
              </a:rPr>
              <a:t>Il fenomeno burocratico: l’analisi di Max Weber (1864-1920)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5B9D48-C5E2-F426-23DB-8F1F4C4BE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9245" y="669363"/>
            <a:ext cx="4570955" cy="5534211"/>
          </a:xfrm>
        </p:spPr>
        <p:txBody>
          <a:bodyPr anchor="ctr">
            <a:normAutofit lnSpcReduction="10000"/>
          </a:bodyPr>
          <a:lstStyle/>
          <a:p>
            <a:pPr marL="609600" indent="-609600" algn="just">
              <a:lnSpc>
                <a:spcPct val="90000"/>
              </a:lnSpc>
              <a:spcAft>
                <a:spcPts val="600"/>
              </a:spcAft>
            </a:pPr>
            <a:r>
              <a:rPr lang="it-IT" sz="1500" dirty="0"/>
              <a:t>Il modello burocratico «classico» è definito dalle </a:t>
            </a:r>
          </a:p>
          <a:p>
            <a:pPr marL="609600" indent="-609600" algn="just">
              <a:lnSpc>
                <a:spcPct val="90000"/>
              </a:lnSpc>
              <a:spcAft>
                <a:spcPts val="600"/>
              </a:spcAft>
            </a:pPr>
            <a:r>
              <a:rPr lang="it-IT" sz="1500" dirty="0"/>
              <a:t>seguenti caratteristiche:</a:t>
            </a:r>
          </a:p>
          <a:p>
            <a:pPr marL="609600" indent="-609600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</a:pPr>
            <a:endParaRPr lang="it-IT" sz="1500" dirty="0"/>
          </a:p>
          <a:p>
            <a:pPr marL="609600" indent="-6096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it-IT" sz="1500" dirty="0"/>
              <a:t>potere e controllo fondato sull’Autorità;</a:t>
            </a:r>
          </a:p>
          <a:p>
            <a:pPr marL="609600" indent="-6096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it-IT" sz="1500" dirty="0"/>
          </a:p>
          <a:p>
            <a:pPr marL="609600" indent="-6096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it-IT" sz="1500" dirty="0"/>
              <a:t>gerarchia razionale di funzioni, mansioni e quindi uomini;</a:t>
            </a:r>
          </a:p>
          <a:p>
            <a:pPr marL="609600" indent="-6096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it-IT" sz="1500" dirty="0"/>
          </a:p>
          <a:p>
            <a:pPr marL="609600" indent="-6096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it-IT" sz="1500" dirty="0"/>
              <a:t>divisione spinta del lavoro, su base razionale;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it-IT" sz="1500" dirty="0"/>
          </a:p>
          <a:p>
            <a:pPr marL="609600" indent="-6096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it-IT" sz="1500" dirty="0"/>
              <a:t>regolamenti astratti;</a:t>
            </a:r>
          </a:p>
          <a:p>
            <a:pPr marL="609600" indent="-6096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it-IT" sz="1500" dirty="0"/>
          </a:p>
          <a:p>
            <a:pPr marL="609600" indent="-6096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it-IT" sz="1500" dirty="0"/>
              <a:t>reclutamento del personale in base alla competenza;</a:t>
            </a:r>
          </a:p>
          <a:p>
            <a:pPr marL="609600" indent="-6096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it-IT" sz="1500" dirty="0"/>
          </a:p>
          <a:p>
            <a:pPr marL="609600" indent="-6096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it-IT" sz="1500" dirty="0"/>
              <a:t>separazione tra i mezzi dell’amministrazione e il patrimonio dei funzionari;</a:t>
            </a:r>
          </a:p>
          <a:p>
            <a:pPr marL="609600" indent="-6096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it-IT" sz="1500" dirty="0"/>
          </a:p>
          <a:p>
            <a:pPr marL="609600" indent="-6096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it-IT" sz="1500" dirty="0"/>
              <a:t>impersonalità, generalità e standardizzazione delle prestazioni.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1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4D87869-AF9D-7BD1-6024-0CD8F8A21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479" y="2286000"/>
            <a:ext cx="1748521" cy="2395235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91945B-99E6-F58B-1769-B8314A980A4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38100">
              <a:spcBef>
                <a:spcPts val="290"/>
              </a:spcBef>
            </a:pPr>
            <a:fld id="{81D60167-4931-47E6-BA6A-407CBD079E47}" type="slidenum">
              <a:rPr lang="it-IT" sz="1100" spc="-25">
                <a:solidFill>
                  <a:schemeClr val="tx1">
                    <a:lumMod val="50000"/>
                    <a:lumOff val="50000"/>
                  </a:schemeClr>
                </a:solidFill>
              </a:rPr>
              <a:pPr marL="38100">
                <a:spcBef>
                  <a:spcPts val="290"/>
                </a:spcBef>
              </a:pPr>
              <a:t>6</a:t>
            </a:fld>
            <a:endParaRPr lang="it-IT" sz="1100" spc="-2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2AF9324-185E-91D0-B9C2-F7FE487847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313196"/>
            <a:ext cx="2823586" cy="24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54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B87E1-FB08-0F75-1AE1-990AB3F5A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1598CC-E9D8-46F1-A31D-21527BFD6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E93874-9DA8-AECB-9129-B9F19A7E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Le </a:t>
            </a:r>
            <a:r>
              <a:rPr lang="en-GB" dirty="0" err="1"/>
              <a:t>disfunzioni</a:t>
            </a:r>
            <a:r>
              <a:rPr lang="en-GB" dirty="0"/>
              <a:t> </a:t>
            </a:r>
            <a:r>
              <a:rPr lang="en-GB" dirty="0" err="1"/>
              <a:t>tipiche</a:t>
            </a:r>
            <a:r>
              <a:rPr lang="en-GB" dirty="0"/>
              <a:t> della </a:t>
            </a:r>
            <a:r>
              <a:rPr lang="en-GB" dirty="0" err="1"/>
              <a:t>burocrazia</a:t>
            </a:r>
            <a:r>
              <a:rPr lang="en-GB" dirty="0"/>
              <a:t> secondo Robert K. Merton (1910-2003)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1793D7-B699-A043-7F59-1429ED277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729345" cy="4351338"/>
          </a:xfrm>
        </p:spPr>
        <p:txBody>
          <a:bodyPr>
            <a:normAutofit/>
          </a:bodyPr>
          <a:lstStyle/>
          <a:p>
            <a:pPr marL="609600" indent="-609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dirty="0"/>
          </a:p>
          <a:p>
            <a:pPr marL="609600" indent="-609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100" dirty="0"/>
              <a:t>L’incapacità addestrata di adattarsi al nuovo.</a:t>
            </a:r>
          </a:p>
          <a:p>
            <a:pPr marL="609600" indent="-609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100" dirty="0"/>
          </a:p>
          <a:p>
            <a:pPr marL="609600" indent="-609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100" dirty="0"/>
              <a:t>Il ritualismo burocratico.</a:t>
            </a:r>
          </a:p>
          <a:p>
            <a:pPr marL="609600" indent="-609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100" dirty="0"/>
          </a:p>
          <a:p>
            <a:pPr marL="609600" indent="-609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100" dirty="0"/>
              <a:t>Spirito di corpo e orgoglio di mestiere.</a:t>
            </a:r>
          </a:p>
          <a:p>
            <a:pPr marL="609600" indent="-609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100" dirty="0"/>
          </a:p>
          <a:p>
            <a:pPr marL="609600" indent="-609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100" dirty="0"/>
              <a:t>Contrastanti aspettative di burocrazia e utenza.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1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643ECE0-2401-0611-BD63-11F63305C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968" y="986928"/>
            <a:ext cx="2482114" cy="2727597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2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61ABFD-DE05-41FD-A6B7-6D40196C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55865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F646DF8-223D-47DD-95B1-F2654229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13DA99D-AD2A-5ED3-E434-C1719AB2E7A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657162" y="6356350"/>
            <a:ext cx="1696637" cy="365125"/>
          </a:xfrm>
        </p:spPr>
        <p:txBody>
          <a:bodyPr>
            <a:normAutofit/>
          </a:bodyPr>
          <a:lstStyle/>
          <a:p>
            <a:pPr marL="38100">
              <a:spcBef>
                <a:spcPts val="290"/>
              </a:spcBef>
            </a:pPr>
            <a:fld id="{81D60167-4931-47E6-BA6A-407CBD079E47}" type="slidenum">
              <a:rPr lang="it-IT" spc="-25" smtClean="0"/>
              <a:pPr marL="38100">
                <a:spcBef>
                  <a:spcPts val="290"/>
                </a:spcBef>
              </a:pPr>
              <a:t>7</a:t>
            </a:fld>
            <a:endParaRPr lang="it-IT" spc="-25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97791" y="402001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A68C875-7AAE-5FEA-6644-AFFFE5FCAF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25" y="6176963"/>
            <a:ext cx="846428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20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88E54-D87D-218E-63D0-03632A27E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8AC481-6833-DCA8-9EB1-FE7542DAD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66" y="310515"/>
            <a:ext cx="10197465" cy="492443"/>
          </a:xfrm>
        </p:spPr>
        <p:txBody>
          <a:bodyPr/>
          <a:lstStyle/>
          <a:p>
            <a:r>
              <a:rPr lang="en-GB" dirty="0" err="1"/>
              <a:t>Perché</a:t>
            </a:r>
            <a:r>
              <a:rPr lang="en-GB" dirty="0"/>
              <a:t> </a:t>
            </a:r>
            <a:r>
              <a:rPr lang="en-GB" dirty="0" err="1"/>
              <a:t>accade</a:t>
            </a:r>
            <a:r>
              <a:rPr lang="en-GB" dirty="0"/>
              <a:t> </a:t>
            </a:r>
            <a:r>
              <a:rPr lang="en-GB" dirty="0" err="1"/>
              <a:t>ciò</a:t>
            </a:r>
            <a:r>
              <a:rPr lang="en-GB" dirty="0"/>
              <a:t>? La </a:t>
            </a:r>
            <a:r>
              <a:rPr lang="en-GB" dirty="0" err="1"/>
              <a:t>questione</a:t>
            </a:r>
            <a:r>
              <a:rPr lang="en-GB" dirty="0"/>
              <a:t> </a:t>
            </a:r>
            <a:r>
              <a:rPr lang="en-GB" dirty="0" err="1"/>
              <a:t>burocratica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7BEF76-9776-E17C-6E70-46EFE2112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037" y="1412081"/>
            <a:ext cx="10922763" cy="4062651"/>
          </a:xfrm>
        </p:spPr>
        <p:txBody>
          <a:bodyPr/>
          <a:lstStyle/>
          <a:p>
            <a:endParaRPr lang="en-GB" dirty="0"/>
          </a:p>
          <a:p>
            <a:r>
              <a:rPr lang="en-GB" sz="2400" dirty="0"/>
              <a:t>Le </a:t>
            </a:r>
            <a:r>
              <a:rPr lang="en-GB" sz="2400" dirty="0" err="1"/>
              <a:t>dimensioni</a:t>
            </a:r>
            <a:r>
              <a:rPr lang="en-GB" sz="2400" dirty="0"/>
              <a:t> </a:t>
            </a:r>
            <a:r>
              <a:rPr lang="en-GB" sz="2400" dirty="0" err="1"/>
              <a:t>centrali</a:t>
            </a:r>
            <a:r>
              <a:rPr lang="en-GB" sz="2400" dirty="0"/>
              <a:t> di tale </a:t>
            </a:r>
            <a:r>
              <a:rPr lang="en-GB" sz="2400" dirty="0" err="1"/>
              <a:t>questione</a:t>
            </a:r>
            <a:r>
              <a:rPr lang="en-GB" sz="2400" dirty="0"/>
              <a:t> </a:t>
            </a:r>
            <a:r>
              <a:rPr lang="en-GB" sz="2400" dirty="0" err="1"/>
              <a:t>sono</a:t>
            </a:r>
            <a:r>
              <a:rPr lang="en-GB" sz="2400" dirty="0"/>
              <a:t>:</a:t>
            </a:r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Funzioni sociali delle norme «organizzative» e specificità del lavoro tramite le norme (principio di legalità).</a:t>
            </a:r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Strategie dei membri dell’organizzazione di fronte a queste norme.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Gestione della leadership.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3A4646-1A68-D993-CC8E-0728502A193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lang="it-IT" spc="-25" smtClean="0">
                <a:solidFill>
                  <a:srgbClr val="FFFFFF"/>
                </a:solidFill>
              </a:rPr>
              <a:t>8</a:t>
            </a:fld>
            <a:endParaRPr lang="it-IT" spc="-25" dirty="0">
              <a:solidFill>
                <a:srgbClr val="FFFFFF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78671A2-0DA1-0823-DAA5-11D097E6E9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55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B510B0-F723-2496-69C4-0624EDD2A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40D601-CC8E-5A93-7EB1-0DE6AF1BE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EDF638-1D19-0148-D5F2-B024EF0F6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9B1D11-0BE1-65FC-28C5-8CEA27295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E1EC59-E8FD-FBE7-B2FB-29759DB4D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F8BB26-3C6A-653E-A445-8035100E4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D371E2D-EB64-5FAF-5CF3-12B7D6185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3EC6736F-EC05-8B3E-6212-AC0F8773B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cs typeface="+mj-cs"/>
              </a:rPr>
              <a:t>seconda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la leadership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organizzativa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nella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burocrazia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pubblica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38F580-E2F0-0B5B-9C21-34B9D2ACBDF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704320" y="6446837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0">
              <a:spcBef>
                <a:spcPts val="290"/>
              </a:spcBef>
            </a:pPr>
            <a:fld id="{81D60167-4931-47E6-BA6A-407CBD079E47}" type="slidenum">
              <a:rPr lang="en-US" sz="1100" kern="1200" spc="-2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r" rtl="0">
                <a:spcBef>
                  <a:spcPts val="290"/>
                </a:spcBef>
              </a:pPr>
              <a:t>9</a:t>
            </a:fld>
            <a:endParaRPr lang="en-US" sz="1100" kern="1200" spc="-25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CAD60FE-AA0A-5973-C771-A2938E93DF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88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888</Words>
  <Application>Microsoft Office PowerPoint</Application>
  <PresentationFormat>Widescreen</PresentationFormat>
  <Paragraphs>219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Aharoni</vt:lpstr>
      <vt:lpstr>Aptos</vt:lpstr>
      <vt:lpstr>Arial</vt:lpstr>
      <vt:lpstr>Lucida Sans Unicode</vt:lpstr>
      <vt:lpstr>Trebuchet MS</vt:lpstr>
      <vt:lpstr>Wingdings</vt:lpstr>
      <vt:lpstr>Office Theme</vt:lpstr>
      <vt:lpstr>Presentazione standard di PowerPoint</vt:lpstr>
      <vt:lpstr>Obiettivi formativi</vt:lpstr>
      <vt:lpstr>Parte prima: organizzazioni e burocrazia</vt:lpstr>
      <vt:lpstr>Le organizzazioni dal punto di vista sociologico: il contesto generale</vt:lpstr>
      <vt:lpstr>La burocrazia</vt:lpstr>
      <vt:lpstr>Il fenomeno burocratico: l’analisi di Max Weber (1864-1920)</vt:lpstr>
      <vt:lpstr>Le disfunzioni tipiche della burocrazia secondo Robert K. Merton (1910-2003)</vt:lpstr>
      <vt:lpstr>Perché accade ciò? La questione burocratica</vt:lpstr>
      <vt:lpstr>Parte seconda: la leadership organizzativa nella burocrazia pubblica</vt:lpstr>
      <vt:lpstr>Autorità e leadership in una burocrazia</vt:lpstr>
      <vt:lpstr>I problemi tipici della costruzione della leadership in una burocrazia pubblica</vt:lpstr>
      <vt:lpstr>Pensare in termini di leadership: il ruolo del dirigente</vt:lpstr>
      <vt:lpstr>4 modelli di leadership</vt:lpstr>
      <vt:lpstr>Gerarchico-procedurale (modello “ufficiale”)</vt:lpstr>
      <vt:lpstr>Relazionale-negoziale</vt:lpstr>
      <vt:lpstr>Tecnocratico-competente</vt:lpstr>
      <vt:lpstr>Facilitativo-generativo</vt:lpstr>
      <vt:lpstr>Una domanda finale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Gardenal</dc:creator>
  <cp:lastModifiedBy>Francesco Antonelli</cp:lastModifiedBy>
  <cp:revision>67</cp:revision>
  <cp:lastPrinted>2024-09-17T10:16:35Z</cp:lastPrinted>
  <dcterms:created xsi:type="dcterms:W3CDTF">2024-04-15T08:33:22Z</dcterms:created>
  <dcterms:modified xsi:type="dcterms:W3CDTF">2026-04-07T09:48:20Z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2024-04-08T00:00:00Z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2024-04-15T00:00:00Z</vt:filetime>
  </property>
  <property fmtid="{D5CDD505-2E9C-101B-9397-08002B2CF9AE}" pid="5" name="Producer">
    <vt:lpwstr>Microsoft® PowerPoint® per Microsoft 365</vt:lpwstr>
  </property>
</Properties>
</file>