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4"/>
  </p:notesMasterIdLst>
  <p:sldIdLst>
    <p:sldId id="258" r:id="rId2"/>
    <p:sldId id="409" r:id="rId3"/>
    <p:sldId id="419" r:id="rId4"/>
    <p:sldId id="420" r:id="rId5"/>
    <p:sldId id="421" r:id="rId6"/>
    <p:sldId id="422" r:id="rId7"/>
    <p:sldId id="410" r:id="rId8"/>
    <p:sldId id="412" r:id="rId9"/>
    <p:sldId id="413" r:id="rId10"/>
    <p:sldId id="414" r:id="rId11"/>
    <p:sldId id="416" r:id="rId12"/>
    <p:sldId id="408" r:id="rId13"/>
  </p:sldIdLst>
  <p:sldSz cx="12192000" cy="6858000"/>
  <p:notesSz cx="9944100" cy="68056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14"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faele Guizzardi" userId="c97a193e-3900-4d0a-9616-f4ad064959e1" providerId="ADAL" clId="{A741719B-99C3-4D24-873F-A2D4CB6985E0}"/>
    <pc:docChg chg="custSel modSld">
      <pc:chgData name="Raffaele Guizzardi" userId="c97a193e-3900-4d0a-9616-f4ad064959e1" providerId="ADAL" clId="{A741719B-99C3-4D24-873F-A2D4CB6985E0}" dt="2026-03-11T15:47:19.356" v="24" actId="20577"/>
      <pc:docMkLst>
        <pc:docMk/>
      </pc:docMkLst>
      <pc:sldChg chg="modSp mod">
        <pc:chgData name="Raffaele Guizzardi" userId="c97a193e-3900-4d0a-9616-f4ad064959e1" providerId="ADAL" clId="{A741719B-99C3-4D24-873F-A2D4CB6985E0}" dt="2026-03-11T15:47:19.356" v="24" actId="20577"/>
        <pc:sldMkLst>
          <pc:docMk/>
          <pc:sldMk cId="1358107420" sldId="420"/>
        </pc:sldMkLst>
        <pc:spChg chg="mod">
          <ac:chgData name="Raffaele Guizzardi" userId="c97a193e-3900-4d0a-9616-f4ad064959e1" providerId="ADAL" clId="{A741719B-99C3-4D24-873F-A2D4CB6985E0}" dt="2026-03-11T15:47:19.356" v="24" actId="20577"/>
          <ac:spMkLst>
            <pc:docMk/>
            <pc:sldMk cId="1358107420" sldId="420"/>
            <ac:spMk id="7" creationId="{027FF1BD-3B33-B3B6-060A-A9B0EEE374B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847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32450" y="0"/>
            <a:ext cx="4310063" cy="341313"/>
          </a:xfrm>
          <a:prstGeom prst="rect">
            <a:avLst/>
          </a:prstGeom>
        </p:spPr>
        <p:txBody>
          <a:bodyPr vert="horz" lIns="91440" tIns="45720" rIns="91440" bIns="45720" rtlCol="0"/>
          <a:lstStyle>
            <a:lvl1pPr algn="r">
              <a:defRPr sz="1200"/>
            </a:lvl1pPr>
          </a:lstStyle>
          <a:p>
            <a:fld id="{E2115C7E-F564-4988-A665-DBC936908B31}" type="datetimeFigureOut">
              <a:rPr lang="it-IT" smtClean="0"/>
              <a:t>11/03/2026</a:t>
            </a:fld>
            <a:endParaRPr lang="it-IT"/>
          </a:p>
        </p:txBody>
      </p:sp>
      <p:sp>
        <p:nvSpPr>
          <p:cNvPr id="4" name="Segnaposto immagine diapositiva 3"/>
          <p:cNvSpPr>
            <a:spLocks noGrp="1" noRot="1" noChangeAspect="1"/>
          </p:cNvSpPr>
          <p:nvPr>
            <p:ph type="sldImg" idx="2"/>
          </p:nvPr>
        </p:nvSpPr>
        <p:spPr>
          <a:xfrm>
            <a:off x="2930525" y="850900"/>
            <a:ext cx="4083050" cy="22971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3775" y="3275013"/>
            <a:ext cx="7956550" cy="26797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64300"/>
            <a:ext cx="4308475" cy="34131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32450" y="6464300"/>
            <a:ext cx="4310063" cy="341313"/>
          </a:xfrm>
          <a:prstGeom prst="rect">
            <a:avLst/>
          </a:prstGeom>
        </p:spPr>
        <p:txBody>
          <a:bodyPr vert="horz" lIns="91440" tIns="45720" rIns="91440" bIns="45720" rtlCol="0" anchor="b"/>
          <a:lstStyle>
            <a:lvl1pPr algn="r">
              <a:defRPr sz="1200"/>
            </a:lvl1pPr>
          </a:lstStyle>
          <a:p>
            <a:fld id="{10FF650D-4325-43C0-BEE8-C7E38566C35D}" type="slidenum">
              <a:rPr lang="it-IT" smtClean="0"/>
              <a:t>‹N›</a:t>
            </a:fld>
            <a:endParaRPr lang="it-IT"/>
          </a:p>
        </p:txBody>
      </p:sp>
    </p:spTree>
    <p:extLst>
      <p:ext uri="{BB962C8B-B14F-4D97-AF65-F5344CB8AC3E}">
        <p14:creationId xmlns:p14="http://schemas.microsoft.com/office/powerpoint/2010/main" val="544101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068B42D-1323-458B-A9C7-F369FEF9D5E5}" type="datetime1">
              <a:rPr lang="en-US" smtClean="0"/>
              <a:t>3/11/2026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5972CBF-EB14-43E1-89F1-8C9B0CA2F64B}" type="datetime1">
              <a:rPr lang="en-US" smtClean="0"/>
              <a:t>3/11/2026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558900" y="6297427"/>
            <a:ext cx="961723" cy="369569"/>
          </a:xfrm>
          <a:prstGeom prst="rect">
            <a:avLst/>
          </a:prstGeom>
        </p:spPr>
      </p:pic>
      <p:pic>
        <p:nvPicPr>
          <p:cNvPr id="17" name="bg object 17"/>
          <p:cNvPicPr/>
          <p:nvPr/>
        </p:nvPicPr>
        <p:blipFill>
          <a:blip r:embed="rId3" cstate="print"/>
          <a:stretch>
            <a:fillRect/>
          </a:stretch>
        </p:blipFill>
        <p:spPr>
          <a:xfrm>
            <a:off x="4630010" y="6277935"/>
            <a:ext cx="585444" cy="383452"/>
          </a:xfrm>
          <a:prstGeom prst="rect">
            <a:avLst/>
          </a:prstGeom>
        </p:spPr>
      </p:pic>
      <p:sp>
        <p:nvSpPr>
          <p:cNvPr id="18" name="bg object 18"/>
          <p:cNvSpPr/>
          <p:nvPr/>
        </p:nvSpPr>
        <p:spPr>
          <a:xfrm>
            <a:off x="1007364" y="6274308"/>
            <a:ext cx="266700" cy="277495"/>
          </a:xfrm>
          <a:custGeom>
            <a:avLst/>
            <a:gdLst/>
            <a:ahLst/>
            <a:cxnLst/>
            <a:rect l="l" t="t" r="r" b="b"/>
            <a:pathLst>
              <a:path w="266700" h="277495">
                <a:moveTo>
                  <a:pt x="266700" y="273050"/>
                </a:moveTo>
                <a:lnTo>
                  <a:pt x="240157" y="262216"/>
                </a:lnTo>
                <a:lnTo>
                  <a:pt x="207733" y="253974"/>
                </a:lnTo>
                <a:lnTo>
                  <a:pt x="171818" y="248729"/>
                </a:lnTo>
                <a:lnTo>
                  <a:pt x="134874" y="246900"/>
                </a:lnTo>
                <a:lnTo>
                  <a:pt x="97307" y="248767"/>
                </a:lnTo>
                <a:lnTo>
                  <a:pt x="60845" y="254127"/>
                </a:lnTo>
                <a:lnTo>
                  <a:pt x="28067" y="262623"/>
                </a:lnTo>
                <a:lnTo>
                  <a:pt x="1524" y="273862"/>
                </a:lnTo>
                <a:lnTo>
                  <a:pt x="31572" y="275361"/>
                </a:lnTo>
                <a:lnTo>
                  <a:pt x="63563" y="276453"/>
                </a:lnTo>
                <a:lnTo>
                  <a:pt x="97586" y="277139"/>
                </a:lnTo>
                <a:lnTo>
                  <a:pt x="133781" y="277368"/>
                </a:lnTo>
                <a:lnTo>
                  <a:pt x="170040" y="277139"/>
                </a:lnTo>
                <a:lnTo>
                  <a:pt x="204241" y="276453"/>
                </a:lnTo>
                <a:lnTo>
                  <a:pt x="236448" y="275336"/>
                </a:lnTo>
                <a:lnTo>
                  <a:pt x="266700" y="273812"/>
                </a:lnTo>
                <a:lnTo>
                  <a:pt x="266700" y="273050"/>
                </a:lnTo>
                <a:close/>
              </a:path>
              <a:path w="266700" h="277495">
                <a:moveTo>
                  <a:pt x="266700" y="203542"/>
                </a:moveTo>
                <a:lnTo>
                  <a:pt x="233845" y="198462"/>
                </a:lnTo>
                <a:lnTo>
                  <a:pt x="200825" y="194843"/>
                </a:lnTo>
                <a:lnTo>
                  <a:pt x="167678" y="192697"/>
                </a:lnTo>
                <a:lnTo>
                  <a:pt x="134454" y="192024"/>
                </a:lnTo>
                <a:lnTo>
                  <a:pt x="100660" y="192735"/>
                </a:lnTo>
                <a:lnTo>
                  <a:pt x="66954" y="194957"/>
                </a:lnTo>
                <a:lnTo>
                  <a:pt x="33388" y="198704"/>
                </a:lnTo>
                <a:lnTo>
                  <a:pt x="0" y="203949"/>
                </a:lnTo>
                <a:lnTo>
                  <a:pt x="0" y="259080"/>
                </a:lnTo>
                <a:lnTo>
                  <a:pt x="26441" y="248297"/>
                </a:lnTo>
                <a:lnTo>
                  <a:pt x="58293" y="240042"/>
                </a:lnTo>
                <a:lnTo>
                  <a:pt x="94615" y="234772"/>
                </a:lnTo>
                <a:lnTo>
                  <a:pt x="134454" y="232905"/>
                </a:lnTo>
                <a:lnTo>
                  <a:pt x="173380" y="234657"/>
                </a:lnTo>
                <a:lnTo>
                  <a:pt x="208991" y="239674"/>
                </a:lnTo>
                <a:lnTo>
                  <a:pt x="240385" y="247573"/>
                </a:lnTo>
                <a:lnTo>
                  <a:pt x="266700" y="258000"/>
                </a:lnTo>
                <a:lnTo>
                  <a:pt x="266700" y="203542"/>
                </a:lnTo>
                <a:close/>
              </a:path>
              <a:path w="266700" h="277495">
                <a:moveTo>
                  <a:pt x="266700" y="146837"/>
                </a:moveTo>
                <a:lnTo>
                  <a:pt x="233730" y="143230"/>
                </a:lnTo>
                <a:lnTo>
                  <a:pt x="200685" y="140665"/>
                </a:lnTo>
                <a:lnTo>
                  <a:pt x="167576" y="139153"/>
                </a:lnTo>
                <a:lnTo>
                  <a:pt x="134429" y="138684"/>
                </a:lnTo>
                <a:lnTo>
                  <a:pt x="100723" y="139153"/>
                </a:lnTo>
                <a:lnTo>
                  <a:pt x="67081" y="140716"/>
                </a:lnTo>
                <a:lnTo>
                  <a:pt x="33489" y="143370"/>
                </a:lnTo>
                <a:lnTo>
                  <a:pt x="0" y="147104"/>
                </a:lnTo>
                <a:lnTo>
                  <a:pt x="0" y="190500"/>
                </a:lnTo>
                <a:lnTo>
                  <a:pt x="53136" y="182994"/>
                </a:lnTo>
                <a:lnTo>
                  <a:pt x="106565" y="179197"/>
                </a:lnTo>
                <a:lnTo>
                  <a:pt x="160096" y="179120"/>
                </a:lnTo>
                <a:lnTo>
                  <a:pt x="213537" y="182765"/>
                </a:lnTo>
                <a:lnTo>
                  <a:pt x="266700" y="190131"/>
                </a:lnTo>
                <a:lnTo>
                  <a:pt x="266700" y="146837"/>
                </a:lnTo>
                <a:close/>
              </a:path>
              <a:path w="266700" h="277495">
                <a:moveTo>
                  <a:pt x="266700" y="120878"/>
                </a:moveTo>
                <a:lnTo>
                  <a:pt x="264160" y="114896"/>
                </a:lnTo>
                <a:lnTo>
                  <a:pt x="241719" y="93802"/>
                </a:lnTo>
                <a:lnTo>
                  <a:pt x="241719" y="28575"/>
                </a:lnTo>
                <a:lnTo>
                  <a:pt x="236143" y="22961"/>
                </a:lnTo>
                <a:lnTo>
                  <a:pt x="209435" y="22987"/>
                </a:lnTo>
                <a:lnTo>
                  <a:pt x="203847" y="28600"/>
                </a:lnTo>
                <a:lnTo>
                  <a:pt x="203822" y="58102"/>
                </a:lnTo>
                <a:lnTo>
                  <a:pt x="148742" y="6134"/>
                </a:lnTo>
                <a:lnTo>
                  <a:pt x="141490" y="1536"/>
                </a:lnTo>
                <a:lnTo>
                  <a:pt x="133350" y="0"/>
                </a:lnTo>
                <a:lnTo>
                  <a:pt x="125196" y="1536"/>
                </a:lnTo>
                <a:lnTo>
                  <a:pt x="117957" y="6134"/>
                </a:lnTo>
                <a:lnTo>
                  <a:pt x="2603" y="114871"/>
                </a:lnTo>
                <a:lnTo>
                  <a:pt x="63" y="120738"/>
                </a:lnTo>
                <a:lnTo>
                  <a:pt x="0" y="134112"/>
                </a:lnTo>
                <a:lnTo>
                  <a:pt x="53238" y="128752"/>
                </a:lnTo>
                <a:lnTo>
                  <a:pt x="106629" y="126072"/>
                </a:lnTo>
                <a:lnTo>
                  <a:pt x="160058" y="126072"/>
                </a:lnTo>
                <a:lnTo>
                  <a:pt x="213448" y="128752"/>
                </a:lnTo>
                <a:lnTo>
                  <a:pt x="266700" y="134112"/>
                </a:lnTo>
                <a:lnTo>
                  <a:pt x="266700" y="127139"/>
                </a:lnTo>
                <a:lnTo>
                  <a:pt x="266700" y="120878"/>
                </a:lnTo>
                <a:close/>
              </a:path>
            </a:pathLst>
          </a:custGeom>
          <a:solidFill>
            <a:srgbClr val="00449E"/>
          </a:solidFill>
        </p:spPr>
        <p:txBody>
          <a:bodyPr wrap="square" lIns="0" tIns="0" rIns="0" bIns="0" rtlCol="0"/>
          <a:lstStyle/>
          <a:p>
            <a:endParaRPr/>
          </a:p>
        </p:txBody>
      </p:sp>
      <p:pic>
        <p:nvPicPr>
          <p:cNvPr id="19" name="bg object 19"/>
          <p:cNvPicPr/>
          <p:nvPr/>
        </p:nvPicPr>
        <p:blipFill>
          <a:blip r:embed="rId4" cstate="print"/>
          <a:stretch>
            <a:fillRect/>
          </a:stretch>
        </p:blipFill>
        <p:spPr>
          <a:xfrm>
            <a:off x="1298448" y="6318669"/>
            <a:ext cx="181356" cy="226910"/>
          </a:xfrm>
          <a:prstGeom prst="rect">
            <a:avLst/>
          </a:prstGeom>
        </p:spPr>
      </p:pic>
      <p:pic>
        <p:nvPicPr>
          <p:cNvPr id="20" name="bg object 20"/>
          <p:cNvPicPr/>
          <p:nvPr/>
        </p:nvPicPr>
        <p:blipFill>
          <a:blip r:embed="rId5" cstate="print"/>
          <a:stretch>
            <a:fillRect/>
          </a:stretch>
        </p:blipFill>
        <p:spPr>
          <a:xfrm>
            <a:off x="803148" y="6318681"/>
            <a:ext cx="181355" cy="226898"/>
          </a:xfrm>
          <a:prstGeom prst="rect">
            <a:avLst/>
          </a:prstGeom>
        </p:spPr>
      </p:pic>
      <p:sp>
        <p:nvSpPr>
          <p:cNvPr id="21" name="bg object 21"/>
          <p:cNvSpPr/>
          <p:nvPr/>
        </p:nvSpPr>
        <p:spPr>
          <a:xfrm>
            <a:off x="711931" y="6478524"/>
            <a:ext cx="857885" cy="180340"/>
          </a:xfrm>
          <a:custGeom>
            <a:avLst/>
            <a:gdLst/>
            <a:ahLst/>
            <a:cxnLst/>
            <a:rect l="l" t="t" r="r" b="b"/>
            <a:pathLst>
              <a:path w="857885" h="180340">
                <a:moveTo>
                  <a:pt x="801527" y="0"/>
                </a:moveTo>
                <a:lnTo>
                  <a:pt x="801527" y="15417"/>
                </a:lnTo>
                <a:lnTo>
                  <a:pt x="812421" y="27822"/>
                </a:lnTo>
                <a:lnTo>
                  <a:pt x="817625" y="41319"/>
                </a:lnTo>
                <a:lnTo>
                  <a:pt x="783672" y="79564"/>
                </a:lnTo>
                <a:lnTo>
                  <a:pt x="729280" y="99182"/>
                </a:lnTo>
                <a:lnTo>
                  <a:pt x="689796" y="108103"/>
                </a:lnTo>
                <a:lnTo>
                  <a:pt x="640916" y="115831"/>
                </a:lnTo>
                <a:lnTo>
                  <a:pt x="581739" y="121910"/>
                </a:lnTo>
                <a:lnTo>
                  <a:pt x="511362" y="125890"/>
                </a:lnTo>
                <a:lnTo>
                  <a:pt x="428884" y="127317"/>
                </a:lnTo>
                <a:lnTo>
                  <a:pt x="346402" y="125898"/>
                </a:lnTo>
                <a:lnTo>
                  <a:pt x="276024" y="121939"/>
                </a:lnTo>
                <a:lnTo>
                  <a:pt x="216848" y="115884"/>
                </a:lnTo>
                <a:lnTo>
                  <a:pt x="167972" y="108180"/>
                </a:lnTo>
                <a:lnTo>
                  <a:pt x="128493" y="99271"/>
                </a:lnTo>
                <a:lnTo>
                  <a:pt x="74120" y="79622"/>
                </a:lnTo>
                <a:lnTo>
                  <a:pt x="43355" y="55426"/>
                </a:lnTo>
                <a:lnTo>
                  <a:pt x="40196" y="41243"/>
                </a:lnTo>
                <a:lnTo>
                  <a:pt x="45354" y="27736"/>
                </a:lnTo>
                <a:lnTo>
                  <a:pt x="56240" y="15417"/>
                </a:lnTo>
                <a:lnTo>
                  <a:pt x="56240" y="0"/>
                </a:lnTo>
                <a:lnTo>
                  <a:pt x="30608" y="14135"/>
                </a:lnTo>
                <a:lnTo>
                  <a:pt x="9966" y="32546"/>
                </a:lnTo>
                <a:lnTo>
                  <a:pt x="0" y="54621"/>
                </a:lnTo>
                <a:lnTo>
                  <a:pt x="6393" y="79743"/>
                </a:lnTo>
                <a:lnTo>
                  <a:pt x="47216" y="115435"/>
                </a:lnTo>
                <a:lnTo>
                  <a:pt x="120735" y="145044"/>
                </a:lnTo>
                <a:lnTo>
                  <a:pt x="168861" y="156967"/>
                </a:lnTo>
                <a:lnTo>
                  <a:pt x="224086" y="166647"/>
                </a:lnTo>
                <a:lnTo>
                  <a:pt x="286053" y="173845"/>
                </a:lnTo>
                <a:lnTo>
                  <a:pt x="354405" y="178320"/>
                </a:lnTo>
                <a:lnTo>
                  <a:pt x="428782" y="179831"/>
                </a:lnTo>
                <a:lnTo>
                  <a:pt x="503149" y="178240"/>
                </a:lnTo>
                <a:lnTo>
                  <a:pt x="571494" y="173723"/>
                </a:lnTo>
                <a:lnTo>
                  <a:pt x="633459" y="166512"/>
                </a:lnTo>
                <a:lnTo>
                  <a:pt x="688685" y="156841"/>
                </a:lnTo>
                <a:lnTo>
                  <a:pt x="736814" y="144944"/>
                </a:lnTo>
                <a:lnTo>
                  <a:pt x="777487" y="131052"/>
                </a:lnTo>
                <a:lnTo>
                  <a:pt x="835030" y="98219"/>
                </a:lnTo>
                <a:lnTo>
                  <a:pt x="857588" y="54621"/>
                </a:lnTo>
                <a:lnTo>
                  <a:pt x="847612" y="32546"/>
                </a:lnTo>
                <a:lnTo>
                  <a:pt x="827040" y="14135"/>
                </a:lnTo>
                <a:lnTo>
                  <a:pt x="801527" y="0"/>
                </a:lnTo>
                <a:close/>
              </a:path>
            </a:pathLst>
          </a:custGeom>
          <a:solidFill>
            <a:srgbClr val="00449E"/>
          </a:solidFill>
        </p:spPr>
        <p:txBody>
          <a:bodyPr wrap="square" lIns="0" tIns="0" rIns="0" bIns="0" rtlCol="0"/>
          <a:lstStyle/>
          <a:p>
            <a:endParaRPr/>
          </a:p>
        </p:txBody>
      </p:sp>
      <p:pic>
        <p:nvPicPr>
          <p:cNvPr id="22" name="bg object 22"/>
          <p:cNvPicPr/>
          <p:nvPr/>
        </p:nvPicPr>
        <p:blipFill>
          <a:blip r:embed="rId6" cstate="print"/>
          <a:stretch>
            <a:fillRect/>
          </a:stretch>
        </p:blipFill>
        <p:spPr>
          <a:xfrm>
            <a:off x="1693036" y="6265164"/>
            <a:ext cx="896238" cy="387324"/>
          </a:xfrm>
          <a:prstGeom prst="rect">
            <a:avLst/>
          </a:prstGeom>
        </p:spPr>
      </p:pic>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E567AA6-A8B8-4E22-9581-9755A060B25C}" type="datetime1">
              <a:rPr lang="en-US" smtClean="0"/>
              <a:t>3/11/2026</a:t>
            </a:fld>
            <a:endParaRPr lang="en-US"/>
          </a:p>
        </p:txBody>
      </p:sp>
      <p:sp>
        <p:nvSpPr>
          <p:cNvPr id="7" name="Holder 7"/>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8232FEE-A725-416A-B661-C60CE329928A}" type="datetime1">
              <a:rPr lang="en-US" smtClean="0"/>
              <a:t>3/11/2026</a:t>
            </a:fld>
            <a:endParaRPr lang="en-US"/>
          </a:p>
        </p:txBody>
      </p:sp>
      <p:sp>
        <p:nvSpPr>
          <p:cNvPr id="5" name="Holder 5"/>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5943600"/>
          </a:xfrm>
          <a:prstGeom prst="rect">
            <a:avLst/>
          </a:prstGeom>
        </p:spPr>
      </p:pic>
      <p:sp>
        <p:nvSpPr>
          <p:cNvPr id="17" name="bg object 17"/>
          <p:cNvSpPr/>
          <p:nvPr/>
        </p:nvSpPr>
        <p:spPr>
          <a:xfrm>
            <a:off x="609676" y="2090927"/>
            <a:ext cx="6811009" cy="1428115"/>
          </a:xfrm>
          <a:custGeom>
            <a:avLst/>
            <a:gdLst/>
            <a:ahLst/>
            <a:cxnLst/>
            <a:rect l="l" t="t" r="r" b="b"/>
            <a:pathLst>
              <a:path w="6811009" h="1428114">
                <a:moveTo>
                  <a:pt x="985951" y="792480"/>
                </a:moveTo>
                <a:lnTo>
                  <a:pt x="928560" y="806157"/>
                </a:lnTo>
                <a:lnTo>
                  <a:pt x="873582" y="820915"/>
                </a:lnTo>
                <a:lnTo>
                  <a:pt x="821156" y="836663"/>
                </a:lnTo>
                <a:lnTo>
                  <a:pt x="771372" y="853325"/>
                </a:lnTo>
                <a:lnTo>
                  <a:pt x="724344" y="870826"/>
                </a:lnTo>
                <a:lnTo>
                  <a:pt x="680212" y="889088"/>
                </a:lnTo>
                <a:lnTo>
                  <a:pt x="639089" y="908037"/>
                </a:lnTo>
                <a:lnTo>
                  <a:pt x="601065" y="927569"/>
                </a:lnTo>
                <a:lnTo>
                  <a:pt x="566280" y="947635"/>
                </a:lnTo>
                <a:lnTo>
                  <a:pt x="534847" y="968121"/>
                </a:lnTo>
                <a:lnTo>
                  <a:pt x="584631" y="976668"/>
                </a:lnTo>
                <a:lnTo>
                  <a:pt x="634517" y="984580"/>
                </a:lnTo>
                <a:lnTo>
                  <a:pt x="684504" y="991870"/>
                </a:lnTo>
                <a:lnTo>
                  <a:pt x="734568" y="998550"/>
                </a:lnTo>
                <a:lnTo>
                  <a:pt x="784707" y="1004608"/>
                </a:lnTo>
                <a:lnTo>
                  <a:pt x="834923" y="1010031"/>
                </a:lnTo>
                <a:lnTo>
                  <a:pt x="885215" y="1014844"/>
                </a:lnTo>
                <a:lnTo>
                  <a:pt x="935545" y="1019035"/>
                </a:lnTo>
                <a:lnTo>
                  <a:pt x="985951" y="1022604"/>
                </a:lnTo>
                <a:lnTo>
                  <a:pt x="985951" y="792480"/>
                </a:lnTo>
                <a:close/>
              </a:path>
              <a:path w="6811009" h="1428114">
                <a:moveTo>
                  <a:pt x="985951" y="582168"/>
                </a:moveTo>
                <a:lnTo>
                  <a:pt x="928090" y="591693"/>
                </a:lnTo>
                <a:lnTo>
                  <a:pt x="871753" y="602043"/>
                </a:lnTo>
                <a:lnTo>
                  <a:pt x="816965" y="613206"/>
                </a:lnTo>
                <a:lnTo>
                  <a:pt x="763765" y="625132"/>
                </a:lnTo>
                <a:lnTo>
                  <a:pt x="712190" y="637794"/>
                </a:lnTo>
                <a:lnTo>
                  <a:pt x="662279" y="651154"/>
                </a:lnTo>
                <a:lnTo>
                  <a:pt x="614083" y="665187"/>
                </a:lnTo>
                <a:lnTo>
                  <a:pt x="567613" y="679843"/>
                </a:lnTo>
                <a:lnTo>
                  <a:pt x="522935" y="695096"/>
                </a:lnTo>
                <a:lnTo>
                  <a:pt x="480072" y="710920"/>
                </a:lnTo>
                <a:lnTo>
                  <a:pt x="439064" y="727265"/>
                </a:lnTo>
                <a:lnTo>
                  <a:pt x="399961" y="744118"/>
                </a:lnTo>
                <a:lnTo>
                  <a:pt x="362775" y="761415"/>
                </a:lnTo>
                <a:lnTo>
                  <a:pt x="327583" y="779145"/>
                </a:lnTo>
                <a:lnTo>
                  <a:pt x="327583" y="831469"/>
                </a:lnTo>
                <a:lnTo>
                  <a:pt x="334111" y="869581"/>
                </a:lnTo>
                <a:lnTo>
                  <a:pt x="380136" y="927989"/>
                </a:lnTo>
                <a:lnTo>
                  <a:pt x="415671" y="943229"/>
                </a:lnTo>
                <a:lnTo>
                  <a:pt x="469874" y="955548"/>
                </a:lnTo>
                <a:lnTo>
                  <a:pt x="500786" y="931608"/>
                </a:lnTo>
                <a:lnTo>
                  <a:pt x="535393" y="908380"/>
                </a:lnTo>
                <a:lnTo>
                  <a:pt x="573544" y="885939"/>
                </a:lnTo>
                <a:lnTo>
                  <a:pt x="615073" y="864336"/>
                </a:lnTo>
                <a:lnTo>
                  <a:pt x="659790" y="843622"/>
                </a:lnTo>
                <a:lnTo>
                  <a:pt x="707542" y="823887"/>
                </a:lnTo>
                <a:lnTo>
                  <a:pt x="758164" y="805180"/>
                </a:lnTo>
                <a:lnTo>
                  <a:pt x="811479" y="787552"/>
                </a:lnTo>
                <a:lnTo>
                  <a:pt x="867333" y="771067"/>
                </a:lnTo>
                <a:lnTo>
                  <a:pt x="925537" y="755802"/>
                </a:lnTo>
                <a:lnTo>
                  <a:pt x="985951" y="741807"/>
                </a:lnTo>
                <a:lnTo>
                  <a:pt x="985951" y="582168"/>
                </a:lnTo>
                <a:close/>
              </a:path>
              <a:path w="6811009" h="1428114">
                <a:moveTo>
                  <a:pt x="985951" y="511556"/>
                </a:moveTo>
                <a:lnTo>
                  <a:pt x="968298" y="470916"/>
                </a:lnTo>
                <a:lnTo>
                  <a:pt x="694613" y="214503"/>
                </a:lnTo>
                <a:lnTo>
                  <a:pt x="656666" y="199644"/>
                </a:lnTo>
                <a:lnTo>
                  <a:pt x="636638" y="203365"/>
                </a:lnTo>
                <a:lnTo>
                  <a:pt x="345084" y="470916"/>
                </a:lnTo>
                <a:lnTo>
                  <a:pt x="327583" y="511556"/>
                </a:lnTo>
                <a:lnTo>
                  <a:pt x="327583" y="723900"/>
                </a:lnTo>
                <a:lnTo>
                  <a:pt x="364782" y="706234"/>
                </a:lnTo>
                <a:lnTo>
                  <a:pt x="403720" y="689089"/>
                </a:lnTo>
                <a:lnTo>
                  <a:pt x="444347" y="672503"/>
                </a:lnTo>
                <a:lnTo>
                  <a:pt x="486613" y="656501"/>
                </a:lnTo>
                <a:lnTo>
                  <a:pt x="530440" y="641096"/>
                </a:lnTo>
                <a:lnTo>
                  <a:pt x="575779" y="626313"/>
                </a:lnTo>
                <a:lnTo>
                  <a:pt x="622566" y="612165"/>
                </a:lnTo>
                <a:lnTo>
                  <a:pt x="670763" y="598678"/>
                </a:lnTo>
                <a:lnTo>
                  <a:pt x="720293" y="585876"/>
                </a:lnTo>
                <a:lnTo>
                  <a:pt x="771093" y="573786"/>
                </a:lnTo>
                <a:lnTo>
                  <a:pt x="823125" y="562419"/>
                </a:lnTo>
                <a:lnTo>
                  <a:pt x="876312" y="551802"/>
                </a:lnTo>
                <a:lnTo>
                  <a:pt x="930605" y="541959"/>
                </a:lnTo>
                <a:lnTo>
                  <a:pt x="985951" y="532892"/>
                </a:lnTo>
                <a:lnTo>
                  <a:pt x="985951" y="511556"/>
                </a:lnTo>
                <a:close/>
              </a:path>
              <a:path w="6811009" h="1428114">
                <a:moveTo>
                  <a:pt x="2040559" y="1025144"/>
                </a:moveTo>
                <a:lnTo>
                  <a:pt x="2005037" y="1008253"/>
                </a:lnTo>
                <a:lnTo>
                  <a:pt x="1965223" y="992733"/>
                </a:lnTo>
                <a:lnTo>
                  <a:pt x="1921700" y="978700"/>
                </a:lnTo>
                <a:lnTo>
                  <a:pt x="1875002" y="966241"/>
                </a:lnTo>
                <a:lnTo>
                  <a:pt x="1825713" y="955446"/>
                </a:lnTo>
                <a:lnTo>
                  <a:pt x="1774393" y="946404"/>
                </a:lnTo>
                <a:lnTo>
                  <a:pt x="1721612" y="939215"/>
                </a:lnTo>
                <a:lnTo>
                  <a:pt x="1667929" y="933958"/>
                </a:lnTo>
                <a:lnTo>
                  <a:pt x="1613903" y="930744"/>
                </a:lnTo>
                <a:lnTo>
                  <a:pt x="1560245" y="929652"/>
                </a:lnTo>
                <a:lnTo>
                  <a:pt x="1505686" y="930757"/>
                </a:lnTo>
                <a:lnTo>
                  <a:pt x="1450759" y="934046"/>
                </a:lnTo>
                <a:lnTo>
                  <a:pt x="1396199" y="939406"/>
                </a:lnTo>
                <a:lnTo>
                  <a:pt x="1342593" y="946772"/>
                </a:lnTo>
                <a:lnTo>
                  <a:pt x="1290535" y="956043"/>
                </a:lnTo>
                <a:lnTo>
                  <a:pt x="1240624" y="967143"/>
                </a:lnTo>
                <a:lnTo>
                  <a:pt x="1193457" y="979982"/>
                </a:lnTo>
                <a:lnTo>
                  <a:pt x="1149616" y="994473"/>
                </a:lnTo>
                <a:lnTo>
                  <a:pt x="1109713" y="1010539"/>
                </a:lnTo>
                <a:lnTo>
                  <a:pt x="1074343" y="1028065"/>
                </a:lnTo>
                <a:lnTo>
                  <a:pt x="1122184" y="1030681"/>
                </a:lnTo>
                <a:lnTo>
                  <a:pt x="1221917" y="1035062"/>
                </a:lnTo>
                <a:lnTo>
                  <a:pt x="1382179" y="1039406"/>
                </a:lnTo>
                <a:lnTo>
                  <a:pt x="1556181" y="1040892"/>
                </a:lnTo>
                <a:lnTo>
                  <a:pt x="1713877" y="1039685"/>
                </a:lnTo>
                <a:lnTo>
                  <a:pt x="1860778" y="1036129"/>
                </a:lnTo>
                <a:lnTo>
                  <a:pt x="1997290" y="1030338"/>
                </a:lnTo>
                <a:lnTo>
                  <a:pt x="2040559" y="1027938"/>
                </a:lnTo>
                <a:lnTo>
                  <a:pt x="2040559" y="1025144"/>
                </a:lnTo>
                <a:close/>
              </a:path>
              <a:path w="6811009" h="1428114">
                <a:moveTo>
                  <a:pt x="2040559" y="773176"/>
                </a:moveTo>
                <a:lnTo>
                  <a:pt x="1992972" y="765187"/>
                </a:lnTo>
                <a:lnTo>
                  <a:pt x="1945271" y="758037"/>
                </a:lnTo>
                <a:lnTo>
                  <a:pt x="1897456" y="751738"/>
                </a:lnTo>
                <a:lnTo>
                  <a:pt x="1849539" y="746290"/>
                </a:lnTo>
                <a:lnTo>
                  <a:pt x="1801545" y="741680"/>
                </a:lnTo>
                <a:lnTo>
                  <a:pt x="1753463" y="737946"/>
                </a:lnTo>
                <a:lnTo>
                  <a:pt x="1705317" y="735050"/>
                </a:lnTo>
                <a:lnTo>
                  <a:pt x="1657121" y="733018"/>
                </a:lnTo>
                <a:lnTo>
                  <a:pt x="1608886" y="731837"/>
                </a:lnTo>
                <a:lnTo>
                  <a:pt x="1560626" y="731520"/>
                </a:lnTo>
                <a:lnTo>
                  <a:pt x="1511566" y="731888"/>
                </a:lnTo>
                <a:lnTo>
                  <a:pt x="1462532" y="733132"/>
                </a:lnTo>
                <a:lnTo>
                  <a:pt x="1413548" y="735241"/>
                </a:lnTo>
                <a:lnTo>
                  <a:pt x="1364627" y="738225"/>
                </a:lnTo>
                <a:lnTo>
                  <a:pt x="1315770" y="742099"/>
                </a:lnTo>
                <a:lnTo>
                  <a:pt x="1266977" y="746836"/>
                </a:lnTo>
                <a:lnTo>
                  <a:pt x="1218285" y="752462"/>
                </a:lnTo>
                <a:lnTo>
                  <a:pt x="1169682" y="758964"/>
                </a:lnTo>
                <a:lnTo>
                  <a:pt x="1121181" y="766330"/>
                </a:lnTo>
                <a:lnTo>
                  <a:pt x="1072819" y="774573"/>
                </a:lnTo>
                <a:lnTo>
                  <a:pt x="1072819" y="973836"/>
                </a:lnTo>
                <a:lnTo>
                  <a:pt x="1108608" y="957249"/>
                </a:lnTo>
                <a:lnTo>
                  <a:pt x="1147876" y="941959"/>
                </a:lnTo>
                <a:lnTo>
                  <a:pt x="1190409" y="928090"/>
                </a:lnTo>
                <a:lnTo>
                  <a:pt x="1235964" y="915733"/>
                </a:lnTo>
                <a:lnTo>
                  <a:pt x="1284338" y="905014"/>
                </a:lnTo>
                <a:lnTo>
                  <a:pt x="1335290" y="895997"/>
                </a:lnTo>
                <a:lnTo>
                  <a:pt x="1388618" y="888809"/>
                </a:lnTo>
                <a:lnTo>
                  <a:pt x="1444104" y="883551"/>
                </a:lnTo>
                <a:lnTo>
                  <a:pt x="1501508" y="880325"/>
                </a:lnTo>
                <a:lnTo>
                  <a:pt x="1560626" y="879221"/>
                </a:lnTo>
                <a:lnTo>
                  <a:pt x="1618399" y="880262"/>
                </a:lnTo>
                <a:lnTo>
                  <a:pt x="1674545" y="883310"/>
                </a:lnTo>
                <a:lnTo>
                  <a:pt x="1728851" y="888276"/>
                </a:lnTo>
                <a:lnTo>
                  <a:pt x="1781124" y="895083"/>
                </a:lnTo>
                <a:lnTo>
                  <a:pt x="1831162" y="903655"/>
                </a:lnTo>
                <a:lnTo>
                  <a:pt x="1878749" y="913904"/>
                </a:lnTo>
                <a:lnTo>
                  <a:pt x="1923681" y="925728"/>
                </a:lnTo>
                <a:lnTo>
                  <a:pt x="1965769" y="939063"/>
                </a:lnTo>
                <a:lnTo>
                  <a:pt x="2004796" y="953820"/>
                </a:lnTo>
                <a:lnTo>
                  <a:pt x="2040559" y="969899"/>
                </a:lnTo>
                <a:lnTo>
                  <a:pt x="2040559" y="773176"/>
                </a:lnTo>
                <a:close/>
              </a:path>
              <a:path w="6811009" h="1428114">
                <a:moveTo>
                  <a:pt x="2040559" y="568579"/>
                </a:moveTo>
                <a:lnTo>
                  <a:pt x="1987435" y="562394"/>
                </a:lnTo>
                <a:lnTo>
                  <a:pt x="1934235" y="556945"/>
                </a:lnTo>
                <a:lnTo>
                  <a:pt x="1880984" y="552234"/>
                </a:lnTo>
                <a:lnTo>
                  <a:pt x="1827682" y="548271"/>
                </a:lnTo>
                <a:lnTo>
                  <a:pt x="1774329" y="545045"/>
                </a:lnTo>
                <a:lnTo>
                  <a:pt x="1720951" y="542556"/>
                </a:lnTo>
                <a:lnTo>
                  <a:pt x="1667522" y="540804"/>
                </a:lnTo>
                <a:lnTo>
                  <a:pt x="1614081" y="539788"/>
                </a:lnTo>
                <a:lnTo>
                  <a:pt x="1560626" y="539496"/>
                </a:lnTo>
                <a:lnTo>
                  <a:pt x="1511706" y="539699"/>
                </a:lnTo>
                <a:lnTo>
                  <a:pt x="1462798" y="540524"/>
                </a:lnTo>
                <a:lnTo>
                  <a:pt x="1413916" y="541972"/>
                </a:lnTo>
                <a:lnTo>
                  <a:pt x="1365059" y="544029"/>
                </a:lnTo>
                <a:lnTo>
                  <a:pt x="1316240" y="546722"/>
                </a:lnTo>
                <a:lnTo>
                  <a:pt x="1267460" y="550037"/>
                </a:lnTo>
                <a:lnTo>
                  <a:pt x="1218717" y="553961"/>
                </a:lnTo>
                <a:lnTo>
                  <a:pt x="1170025" y="558520"/>
                </a:lnTo>
                <a:lnTo>
                  <a:pt x="1121384" y="563689"/>
                </a:lnTo>
                <a:lnTo>
                  <a:pt x="1072819" y="569468"/>
                </a:lnTo>
                <a:lnTo>
                  <a:pt x="1072819" y="723900"/>
                </a:lnTo>
                <a:lnTo>
                  <a:pt x="1123429" y="715581"/>
                </a:lnTo>
                <a:lnTo>
                  <a:pt x="1174140" y="708177"/>
                </a:lnTo>
                <a:lnTo>
                  <a:pt x="1224953" y="701687"/>
                </a:lnTo>
                <a:lnTo>
                  <a:pt x="1275842" y="696112"/>
                </a:lnTo>
                <a:lnTo>
                  <a:pt x="1326794" y="691464"/>
                </a:lnTo>
                <a:lnTo>
                  <a:pt x="1377810" y="687730"/>
                </a:lnTo>
                <a:lnTo>
                  <a:pt x="1428877" y="684911"/>
                </a:lnTo>
                <a:lnTo>
                  <a:pt x="1479969" y="683018"/>
                </a:lnTo>
                <a:lnTo>
                  <a:pt x="1531073" y="682028"/>
                </a:lnTo>
                <a:lnTo>
                  <a:pt x="1582191" y="681964"/>
                </a:lnTo>
                <a:lnTo>
                  <a:pt x="1633308" y="682815"/>
                </a:lnTo>
                <a:lnTo>
                  <a:pt x="1684401" y="684593"/>
                </a:lnTo>
                <a:lnTo>
                  <a:pt x="1735467" y="687273"/>
                </a:lnTo>
                <a:lnTo>
                  <a:pt x="1786496" y="690880"/>
                </a:lnTo>
                <a:lnTo>
                  <a:pt x="1837461" y="695401"/>
                </a:lnTo>
                <a:lnTo>
                  <a:pt x="1888363" y="700836"/>
                </a:lnTo>
                <a:lnTo>
                  <a:pt x="1939188" y="707186"/>
                </a:lnTo>
                <a:lnTo>
                  <a:pt x="1989924" y="714451"/>
                </a:lnTo>
                <a:lnTo>
                  <a:pt x="2040559" y="722630"/>
                </a:lnTo>
                <a:lnTo>
                  <a:pt x="2040559" y="568579"/>
                </a:lnTo>
                <a:close/>
              </a:path>
              <a:path w="6811009" h="1428114">
                <a:moveTo>
                  <a:pt x="2040559" y="519684"/>
                </a:moveTo>
                <a:lnTo>
                  <a:pt x="2040458" y="493598"/>
                </a:lnTo>
                <a:lnTo>
                  <a:pt x="2040039" y="489585"/>
                </a:lnTo>
                <a:lnTo>
                  <a:pt x="2038832" y="477939"/>
                </a:lnTo>
                <a:lnTo>
                  <a:pt x="2033790" y="462153"/>
                </a:lnTo>
                <a:lnTo>
                  <a:pt x="2025662" y="447713"/>
                </a:lnTo>
                <a:lnTo>
                  <a:pt x="2014651" y="435102"/>
                </a:lnTo>
                <a:lnTo>
                  <a:pt x="1949881" y="374523"/>
                </a:lnTo>
                <a:lnTo>
                  <a:pt x="1949881" y="245872"/>
                </a:lnTo>
                <a:lnTo>
                  <a:pt x="1949881" y="164465"/>
                </a:lnTo>
                <a:lnTo>
                  <a:pt x="1946325" y="146850"/>
                </a:lnTo>
                <a:lnTo>
                  <a:pt x="1936648" y="132486"/>
                </a:lnTo>
                <a:lnTo>
                  <a:pt x="1922284" y="122809"/>
                </a:lnTo>
                <a:lnTo>
                  <a:pt x="1904669" y="119253"/>
                </a:lnTo>
                <a:lnTo>
                  <a:pt x="1857806" y="119253"/>
                </a:lnTo>
                <a:lnTo>
                  <a:pt x="1815973" y="146977"/>
                </a:lnTo>
                <a:lnTo>
                  <a:pt x="1812340" y="245872"/>
                </a:lnTo>
                <a:lnTo>
                  <a:pt x="1612569" y="58674"/>
                </a:lnTo>
                <a:lnTo>
                  <a:pt x="1586280" y="42100"/>
                </a:lnTo>
                <a:lnTo>
                  <a:pt x="1556677" y="36576"/>
                </a:lnTo>
                <a:lnTo>
                  <a:pt x="1527086" y="42100"/>
                </a:lnTo>
                <a:lnTo>
                  <a:pt x="1098346" y="435102"/>
                </a:lnTo>
                <a:lnTo>
                  <a:pt x="1074635" y="477329"/>
                </a:lnTo>
                <a:lnTo>
                  <a:pt x="1072819" y="493598"/>
                </a:lnTo>
                <a:lnTo>
                  <a:pt x="1072819" y="519684"/>
                </a:lnTo>
                <a:lnTo>
                  <a:pt x="1123581" y="513664"/>
                </a:lnTo>
                <a:lnTo>
                  <a:pt x="1174394" y="508317"/>
                </a:lnTo>
                <a:lnTo>
                  <a:pt x="1225270" y="503631"/>
                </a:lnTo>
                <a:lnTo>
                  <a:pt x="1276184" y="499618"/>
                </a:lnTo>
                <a:lnTo>
                  <a:pt x="1327137" y="496265"/>
                </a:lnTo>
                <a:lnTo>
                  <a:pt x="1378115" y="493598"/>
                </a:lnTo>
                <a:lnTo>
                  <a:pt x="1429118" y="491591"/>
                </a:lnTo>
                <a:lnTo>
                  <a:pt x="1480134" y="490245"/>
                </a:lnTo>
                <a:lnTo>
                  <a:pt x="1531162" y="489585"/>
                </a:lnTo>
                <a:lnTo>
                  <a:pt x="1582204" y="489585"/>
                </a:lnTo>
                <a:lnTo>
                  <a:pt x="1633232" y="490245"/>
                </a:lnTo>
                <a:lnTo>
                  <a:pt x="1684248" y="491591"/>
                </a:lnTo>
                <a:lnTo>
                  <a:pt x="1735251" y="493598"/>
                </a:lnTo>
                <a:lnTo>
                  <a:pt x="1786229" y="496265"/>
                </a:lnTo>
                <a:lnTo>
                  <a:pt x="1837182" y="499618"/>
                </a:lnTo>
                <a:lnTo>
                  <a:pt x="1888096" y="503631"/>
                </a:lnTo>
                <a:lnTo>
                  <a:pt x="1938972" y="508317"/>
                </a:lnTo>
                <a:lnTo>
                  <a:pt x="1989785" y="513664"/>
                </a:lnTo>
                <a:lnTo>
                  <a:pt x="2040559" y="519684"/>
                </a:lnTo>
                <a:close/>
              </a:path>
              <a:path w="6811009" h="1428114">
                <a:moveTo>
                  <a:pt x="2583103" y="966851"/>
                </a:moveTo>
                <a:lnTo>
                  <a:pt x="2516174" y="926147"/>
                </a:lnTo>
                <a:lnTo>
                  <a:pt x="2477744" y="906526"/>
                </a:lnTo>
                <a:lnTo>
                  <a:pt x="2436164" y="887514"/>
                </a:lnTo>
                <a:lnTo>
                  <a:pt x="2391549" y="869188"/>
                </a:lnTo>
                <a:lnTo>
                  <a:pt x="2344039" y="851649"/>
                </a:lnTo>
                <a:lnTo>
                  <a:pt x="2293747" y="834974"/>
                </a:lnTo>
                <a:lnTo>
                  <a:pt x="2240800" y="819238"/>
                </a:lnTo>
                <a:lnTo>
                  <a:pt x="2185314" y="804545"/>
                </a:lnTo>
                <a:lnTo>
                  <a:pt x="2127427" y="790956"/>
                </a:lnTo>
                <a:lnTo>
                  <a:pt x="2127427" y="1022604"/>
                </a:lnTo>
                <a:lnTo>
                  <a:pt x="2178329" y="1018984"/>
                </a:lnTo>
                <a:lnTo>
                  <a:pt x="2229167" y="1014704"/>
                </a:lnTo>
                <a:lnTo>
                  <a:pt x="2279967" y="1009789"/>
                </a:lnTo>
                <a:lnTo>
                  <a:pt x="2330691" y="1004227"/>
                </a:lnTo>
                <a:lnTo>
                  <a:pt x="2381339" y="998029"/>
                </a:lnTo>
                <a:lnTo>
                  <a:pt x="2431910" y="991184"/>
                </a:lnTo>
                <a:lnTo>
                  <a:pt x="2482405" y="983716"/>
                </a:lnTo>
                <a:lnTo>
                  <a:pt x="2532799" y="975601"/>
                </a:lnTo>
                <a:lnTo>
                  <a:pt x="2583103" y="966851"/>
                </a:lnTo>
                <a:close/>
              </a:path>
              <a:path w="6811009" h="1428114">
                <a:moveTo>
                  <a:pt x="2784271" y="511175"/>
                </a:moveTo>
                <a:lnTo>
                  <a:pt x="2766745" y="470662"/>
                </a:lnTo>
                <a:lnTo>
                  <a:pt x="2493695" y="214503"/>
                </a:lnTo>
                <a:lnTo>
                  <a:pt x="2455849" y="199644"/>
                </a:lnTo>
                <a:lnTo>
                  <a:pt x="2435822" y="203365"/>
                </a:lnTo>
                <a:lnTo>
                  <a:pt x="2144953" y="470662"/>
                </a:lnTo>
                <a:lnTo>
                  <a:pt x="2127427" y="511175"/>
                </a:lnTo>
                <a:lnTo>
                  <a:pt x="2127427" y="531241"/>
                </a:lnTo>
                <a:lnTo>
                  <a:pt x="2182571" y="540042"/>
                </a:lnTo>
                <a:lnTo>
                  <a:pt x="2236660" y="549643"/>
                </a:lnTo>
                <a:lnTo>
                  <a:pt x="2289645" y="560031"/>
                </a:lnTo>
                <a:lnTo>
                  <a:pt x="2341473" y="571182"/>
                </a:lnTo>
                <a:lnTo>
                  <a:pt x="2392083" y="583069"/>
                </a:lnTo>
                <a:lnTo>
                  <a:pt x="2441435" y="595668"/>
                </a:lnTo>
                <a:lnTo>
                  <a:pt x="2489466" y="608952"/>
                </a:lnTo>
                <a:lnTo>
                  <a:pt x="2536126" y="622909"/>
                </a:lnTo>
                <a:lnTo>
                  <a:pt x="2581351" y="637514"/>
                </a:lnTo>
                <a:lnTo>
                  <a:pt x="2625115" y="652729"/>
                </a:lnTo>
                <a:lnTo>
                  <a:pt x="2667330" y="668553"/>
                </a:lnTo>
                <a:lnTo>
                  <a:pt x="2707970" y="684936"/>
                </a:lnTo>
                <a:lnTo>
                  <a:pt x="2746959" y="701878"/>
                </a:lnTo>
                <a:lnTo>
                  <a:pt x="2784271" y="719328"/>
                </a:lnTo>
                <a:lnTo>
                  <a:pt x="2784271" y="511175"/>
                </a:lnTo>
                <a:close/>
              </a:path>
              <a:path w="6811009" h="1428114">
                <a:moveTo>
                  <a:pt x="2785795" y="775081"/>
                </a:moveTo>
                <a:lnTo>
                  <a:pt x="2750337" y="757618"/>
                </a:lnTo>
                <a:lnTo>
                  <a:pt x="2712948" y="740549"/>
                </a:lnTo>
                <a:lnTo>
                  <a:pt x="2673680" y="723925"/>
                </a:lnTo>
                <a:lnTo>
                  <a:pt x="2632557" y="707783"/>
                </a:lnTo>
                <a:lnTo>
                  <a:pt x="2589606" y="692150"/>
                </a:lnTo>
                <a:lnTo>
                  <a:pt x="2544889" y="677075"/>
                </a:lnTo>
                <a:lnTo>
                  <a:pt x="2498420" y="662584"/>
                </a:lnTo>
                <a:lnTo>
                  <a:pt x="2450249" y="648716"/>
                </a:lnTo>
                <a:lnTo>
                  <a:pt x="2400401" y="635508"/>
                </a:lnTo>
                <a:lnTo>
                  <a:pt x="2348928" y="622998"/>
                </a:lnTo>
                <a:lnTo>
                  <a:pt x="2295855" y="611225"/>
                </a:lnTo>
                <a:lnTo>
                  <a:pt x="2241219" y="600214"/>
                </a:lnTo>
                <a:lnTo>
                  <a:pt x="2185060" y="590003"/>
                </a:lnTo>
                <a:lnTo>
                  <a:pt x="2127427" y="580644"/>
                </a:lnTo>
                <a:lnTo>
                  <a:pt x="2127427" y="739648"/>
                </a:lnTo>
                <a:lnTo>
                  <a:pt x="2188248" y="753592"/>
                </a:lnTo>
                <a:lnTo>
                  <a:pt x="2246896" y="768807"/>
                </a:lnTo>
                <a:lnTo>
                  <a:pt x="2303208" y="785266"/>
                </a:lnTo>
                <a:lnTo>
                  <a:pt x="2356993" y="802906"/>
                </a:lnTo>
                <a:lnTo>
                  <a:pt x="2408097" y="821639"/>
                </a:lnTo>
                <a:lnTo>
                  <a:pt x="2456345" y="841438"/>
                </a:lnTo>
                <a:lnTo>
                  <a:pt x="2501569" y="862215"/>
                </a:lnTo>
                <a:lnTo>
                  <a:pt x="2543606" y="883932"/>
                </a:lnTo>
                <a:lnTo>
                  <a:pt x="2582291" y="906513"/>
                </a:lnTo>
                <a:lnTo>
                  <a:pt x="2617432" y="929894"/>
                </a:lnTo>
                <a:lnTo>
                  <a:pt x="2648877" y="954024"/>
                </a:lnTo>
                <a:lnTo>
                  <a:pt x="2696895" y="942975"/>
                </a:lnTo>
                <a:lnTo>
                  <a:pt x="2732468" y="927735"/>
                </a:lnTo>
                <a:lnTo>
                  <a:pt x="2760370" y="902322"/>
                </a:lnTo>
                <a:lnTo>
                  <a:pt x="2778633" y="869276"/>
                </a:lnTo>
                <a:lnTo>
                  <a:pt x="2785287" y="831088"/>
                </a:lnTo>
                <a:lnTo>
                  <a:pt x="2785287" y="775081"/>
                </a:lnTo>
                <a:lnTo>
                  <a:pt x="2785795" y="775081"/>
                </a:lnTo>
                <a:close/>
              </a:path>
              <a:path w="6811009" h="1428114">
                <a:moveTo>
                  <a:pt x="3113341" y="983449"/>
                </a:moveTo>
                <a:lnTo>
                  <a:pt x="3106064" y="945819"/>
                </a:lnTo>
                <a:lnTo>
                  <a:pt x="3088500" y="910501"/>
                </a:lnTo>
                <a:lnTo>
                  <a:pt x="3062452" y="877722"/>
                </a:lnTo>
                <a:lnTo>
                  <a:pt x="3029737" y="847648"/>
                </a:lnTo>
                <a:lnTo>
                  <a:pt x="2992132" y="820496"/>
                </a:lnTo>
                <a:lnTo>
                  <a:pt x="2951442" y="796455"/>
                </a:lnTo>
                <a:lnTo>
                  <a:pt x="2909493" y="775716"/>
                </a:lnTo>
                <a:lnTo>
                  <a:pt x="2909493" y="831596"/>
                </a:lnTo>
                <a:lnTo>
                  <a:pt x="2937649" y="861085"/>
                </a:lnTo>
                <a:lnTo>
                  <a:pt x="2958007" y="892581"/>
                </a:lnTo>
                <a:lnTo>
                  <a:pt x="2967761" y="925601"/>
                </a:lnTo>
                <a:lnTo>
                  <a:pt x="2964091" y="959637"/>
                </a:lnTo>
                <a:lnTo>
                  <a:pt x="2944164" y="994206"/>
                </a:lnTo>
                <a:lnTo>
                  <a:pt x="2905175" y="1028827"/>
                </a:lnTo>
                <a:lnTo>
                  <a:pt x="2872016" y="1049718"/>
                </a:lnTo>
                <a:lnTo>
                  <a:pt x="2830792" y="1071029"/>
                </a:lnTo>
                <a:lnTo>
                  <a:pt x="2780830" y="1092454"/>
                </a:lnTo>
                <a:lnTo>
                  <a:pt x="2721432" y="1113624"/>
                </a:lnTo>
                <a:lnTo>
                  <a:pt x="2651937" y="1134224"/>
                </a:lnTo>
                <a:lnTo>
                  <a:pt x="2613190" y="1144193"/>
                </a:lnTo>
                <a:lnTo>
                  <a:pt x="2571661" y="1153896"/>
                </a:lnTo>
                <a:lnTo>
                  <a:pt x="2527262" y="1163281"/>
                </a:lnTo>
                <a:lnTo>
                  <a:pt x="2479916" y="1172298"/>
                </a:lnTo>
                <a:lnTo>
                  <a:pt x="2429522" y="1180922"/>
                </a:lnTo>
                <a:lnTo>
                  <a:pt x="2376017" y="1189101"/>
                </a:lnTo>
                <a:lnTo>
                  <a:pt x="2319299" y="1196784"/>
                </a:lnTo>
                <a:lnTo>
                  <a:pt x="2259292" y="1203947"/>
                </a:lnTo>
                <a:lnTo>
                  <a:pt x="2195906" y="1210525"/>
                </a:lnTo>
                <a:lnTo>
                  <a:pt x="2129066" y="1216494"/>
                </a:lnTo>
                <a:lnTo>
                  <a:pt x="2058670" y="1221816"/>
                </a:lnTo>
                <a:lnTo>
                  <a:pt x="1984641" y="1226426"/>
                </a:lnTo>
                <a:lnTo>
                  <a:pt x="1906905" y="1230299"/>
                </a:lnTo>
                <a:lnTo>
                  <a:pt x="1825358" y="1233385"/>
                </a:lnTo>
                <a:lnTo>
                  <a:pt x="1739925" y="1235633"/>
                </a:lnTo>
                <a:lnTo>
                  <a:pt x="1650530" y="1237018"/>
                </a:lnTo>
                <a:lnTo>
                  <a:pt x="1557070" y="1237488"/>
                </a:lnTo>
                <a:lnTo>
                  <a:pt x="1463598" y="1237030"/>
                </a:lnTo>
                <a:lnTo>
                  <a:pt x="1374203" y="1235646"/>
                </a:lnTo>
                <a:lnTo>
                  <a:pt x="1288770" y="1233398"/>
                </a:lnTo>
                <a:lnTo>
                  <a:pt x="1207236" y="1230337"/>
                </a:lnTo>
                <a:lnTo>
                  <a:pt x="1129499" y="1226477"/>
                </a:lnTo>
                <a:lnTo>
                  <a:pt x="1055484" y="1221892"/>
                </a:lnTo>
                <a:lnTo>
                  <a:pt x="985100" y="1216596"/>
                </a:lnTo>
                <a:lnTo>
                  <a:pt x="918260" y="1210652"/>
                </a:lnTo>
                <a:lnTo>
                  <a:pt x="854887" y="1204087"/>
                </a:lnTo>
                <a:lnTo>
                  <a:pt x="794880" y="1196949"/>
                </a:lnTo>
                <a:lnTo>
                  <a:pt x="738174" y="1189278"/>
                </a:lnTo>
                <a:lnTo>
                  <a:pt x="684682" y="1181125"/>
                </a:lnTo>
                <a:lnTo>
                  <a:pt x="634301" y="1172527"/>
                </a:lnTo>
                <a:lnTo>
                  <a:pt x="586955" y="1163523"/>
                </a:lnTo>
                <a:lnTo>
                  <a:pt x="542569" y="1154150"/>
                </a:lnTo>
                <a:lnTo>
                  <a:pt x="501053" y="1144473"/>
                </a:lnTo>
                <a:lnTo>
                  <a:pt x="462305" y="1134503"/>
                </a:lnTo>
                <a:lnTo>
                  <a:pt x="392823" y="1113904"/>
                </a:lnTo>
                <a:lnTo>
                  <a:pt x="333438" y="1092708"/>
                </a:lnTo>
                <a:lnTo>
                  <a:pt x="283489" y="1071232"/>
                </a:lnTo>
                <a:lnTo>
                  <a:pt x="242265" y="1049832"/>
                </a:lnTo>
                <a:lnTo>
                  <a:pt x="209105" y="1028827"/>
                </a:lnTo>
                <a:lnTo>
                  <a:pt x="170205" y="994156"/>
                </a:lnTo>
                <a:lnTo>
                  <a:pt x="150291" y="959472"/>
                </a:lnTo>
                <a:lnTo>
                  <a:pt x="146596" y="925309"/>
                </a:lnTo>
                <a:lnTo>
                  <a:pt x="156298" y="892251"/>
                </a:lnTo>
                <a:lnTo>
                  <a:pt x="176644" y="860831"/>
                </a:lnTo>
                <a:lnTo>
                  <a:pt x="204825" y="831596"/>
                </a:lnTo>
                <a:lnTo>
                  <a:pt x="204825" y="775716"/>
                </a:lnTo>
                <a:lnTo>
                  <a:pt x="162560" y="796455"/>
                </a:lnTo>
                <a:lnTo>
                  <a:pt x="121627" y="820496"/>
                </a:lnTo>
                <a:lnTo>
                  <a:pt x="83807" y="847648"/>
                </a:lnTo>
                <a:lnTo>
                  <a:pt x="50927" y="877722"/>
                </a:lnTo>
                <a:lnTo>
                  <a:pt x="24790" y="910501"/>
                </a:lnTo>
                <a:lnTo>
                  <a:pt x="7213" y="945819"/>
                </a:lnTo>
                <a:lnTo>
                  <a:pt x="0" y="983449"/>
                </a:lnTo>
                <a:lnTo>
                  <a:pt x="4965" y="1023213"/>
                </a:lnTo>
                <a:lnTo>
                  <a:pt x="23926" y="1064895"/>
                </a:lnTo>
                <a:lnTo>
                  <a:pt x="51968" y="1102004"/>
                </a:lnTo>
                <a:lnTo>
                  <a:pt x="89395" y="1137831"/>
                </a:lnTo>
                <a:lnTo>
                  <a:pt x="135991" y="1172273"/>
                </a:lnTo>
                <a:lnTo>
                  <a:pt x="191566" y="1205153"/>
                </a:lnTo>
                <a:lnTo>
                  <a:pt x="255892" y="1236345"/>
                </a:lnTo>
                <a:lnTo>
                  <a:pt x="291261" y="1251267"/>
                </a:lnTo>
                <a:lnTo>
                  <a:pt x="328752" y="1265707"/>
                </a:lnTo>
                <a:lnTo>
                  <a:pt x="368325" y="1279664"/>
                </a:lnTo>
                <a:lnTo>
                  <a:pt x="409956" y="1293101"/>
                </a:lnTo>
                <a:lnTo>
                  <a:pt x="453605" y="1306017"/>
                </a:lnTo>
                <a:lnTo>
                  <a:pt x="499275" y="1318387"/>
                </a:lnTo>
                <a:lnTo>
                  <a:pt x="546912" y="1330198"/>
                </a:lnTo>
                <a:lnTo>
                  <a:pt x="596506" y="1341412"/>
                </a:lnTo>
                <a:lnTo>
                  <a:pt x="648030" y="1352042"/>
                </a:lnTo>
                <a:lnTo>
                  <a:pt x="701446" y="1362049"/>
                </a:lnTo>
                <a:lnTo>
                  <a:pt x="756729" y="1371422"/>
                </a:lnTo>
                <a:lnTo>
                  <a:pt x="813866" y="1380147"/>
                </a:lnTo>
                <a:lnTo>
                  <a:pt x="872820" y="1388198"/>
                </a:lnTo>
                <a:lnTo>
                  <a:pt x="933564" y="1395564"/>
                </a:lnTo>
                <a:lnTo>
                  <a:pt x="996086" y="1402219"/>
                </a:lnTo>
                <a:lnTo>
                  <a:pt x="1060348" y="1408150"/>
                </a:lnTo>
                <a:lnTo>
                  <a:pt x="1126312" y="1413357"/>
                </a:lnTo>
                <a:lnTo>
                  <a:pt x="1193977" y="1417789"/>
                </a:lnTo>
                <a:lnTo>
                  <a:pt x="1263294" y="1421460"/>
                </a:lnTo>
                <a:lnTo>
                  <a:pt x="1334262" y="1424317"/>
                </a:lnTo>
                <a:lnTo>
                  <a:pt x="1406829" y="1426387"/>
                </a:lnTo>
                <a:lnTo>
                  <a:pt x="1480972" y="1427607"/>
                </a:lnTo>
                <a:lnTo>
                  <a:pt x="1556689" y="1427988"/>
                </a:lnTo>
                <a:lnTo>
                  <a:pt x="1632394" y="1427530"/>
                </a:lnTo>
                <a:lnTo>
                  <a:pt x="1706537" y="1426222"/>
                </a:lnTo>
                <a:lnTo>
                  <a:pt x="1779104" y="1424089"/>
                </a:lnTo>
                <a:lnTo>
                  <a:pt x="1850072" y="1421168"/>
                </a:lnTo>
                <a:lnTo>
                  <a:pt x="1919389" y="1417459"/>
                </a:lnTo>
                <a:lnTo>
                  <a:pt x="1987054" y="1412976"/>
                </a:lnTo>
                <a:lnTo>
                  <a:pt x="2053031" y="1407756"/>
                </a:lnTo>
                <a:lnTo>
                  <a:pt x="2117280" y="1401800"/>
                </a:lnTo>
                <a:lnTo>
                  <a:pt x="2179802" y="1395120"/>
                </a:lnTo>
                <a:lnTo>
                  <a:pt x="2240546" y="1387741"/>
                </a:lnTo>
                <a:lnTo>
                  <a:pt x="2299512" y="1379689"/>
                </a:lnTo>
                <a:lnTo>
                  <a:pt x="2356637" y="1370977"/>
                </a:lnTo>
                <a:lnTo>
                  <a:pt x="2411933" y="1361605"/>
                </a:lnTo>
                <a:lnTo>
                  <a:pt x="2465349" y="1351610"/>
                </a:lnTo>
                <a:lnTo>
                  <a:pt x="2516873" y="1341005"/>
                </a:lnTo>
                <a:lnTo>
                  <a:pt x="2566466" y="1329804"/>
                </a:lnTo>
                <a:lnTo>
                  <a:pt x="2614104" y="1318018"/>
                </a:lnTo>
                <a:lnTo>
                  <a:pt x="2659761" y="1305674"/>
                </a:lnTo>
                <a:lnTo>
                  <a:pt x="2703423" y="1292796"/>
                </a:lnTo>
                <a:lnTo>
                  <a:pt x="2745054" y="1279372"/>
                </a:lnTo>
                <a:lnTo>
                  <a:pt x="2784627" y="1265453"/>
                </a:lnTo>
                <a:lnTo>
                  <a:pt x="2822105" y="1251038"/>
                </a:lnTo>
                <a:lnTo>
                  <a:pt x="2857487" y="1236154"/>
                </a:lnTo>
                <a:lnTo>
                  <a:pt x="2921812" y="1205014"/>
                </a:lnTo>
                <a:lnTo>
                  <a:pt x="2977375" y="1172184"/>
                </a:lnTo>
                <a:lnTo>
                  <a:pt x="3023984" y="1137793"/>
                </a:lnTo>
                <a:lnTo>
                  <a:pt x="3061411" y="1101991"/>
                </a:lnTo>
                <a:lnTo>
                  <a:pt x="3089452" y="1064895"/>
                </a:lnTo>
                <a:lnTo>
                  <a:pt x="3089833" y="1064895"/>
                </a:lnTo>
                <a:lnTo>
                  <a:pt x="3108528" y="1023213"/>
                </a:lnTo>
                <a:lnTo>
                  <a:pt x="3113341" y="983449"/>
                </a:lnTo>
                <a:close/>
              </a:path>
              <a:path w="6811009" h="1428114">
                <a:moveTo>
                  <a:pt x="3828211" y="521589"/>
                </a:moveTo>
                <a:lnTo>
                  <a:pt x="3799840" y="515188"/>
                </a:lnTo>
                <a:lnTo>
                  <a:pt x="3771163" y="510451"/>
                </a:lnTo>
                <a:lnTo>
                  <a:pt x="3742283" y="507377"/>
                </a:lnTo>
                <a:lnTo>
                  <a:pt x="3713276" y="505968"/>
                </a:lnTo>
                <a:lnTo>
                  <a:pt x="3673602" y="508762"/>
                </a:lnTo>
                <a:lnTo>
                  <a:pt x="3614597" y="531152"/>
                </a:lnTo>
                <a:lnTo>
                  <a:pt x="3581196" y="577507"/>
                </a:lnTo>
                <a:lnTo>
                  <a:pt x="3565055" y="656805"/>
                </a:lnTo>
                <a:lnTo>
                  <a:pt x="3563035" y="709422"/>
                </a:lnTo>
                <a:lnTo>
                  <a:pt x="3563213" y="732066"/>
                </a:lnTo>
                <a:lnTo>
                  <a:pt x="3566401" y="777113"/>
                </a:lnTo>
                <a:lnTo>
                  <a:pt x="3572916" y="815860"/>
                </a:lnTo>
                <a:lnTo>
                  <a:pt x="3592626" y="861949"/>
                </a:lnTo>
                <a:lnTo>
                  <a:pt x="3624338" y="893686"/>
                </a:lnTo>
                <a:lnTo>
                  <a:pt x="3676523" y="910463"/>
                </a:lnTo>
                <a:lnTo>
                  <a:pt x="3716451" y="912749"/>
                </a:lnTo>
                <a:lnTo>
                  <a:pt x="3744226" y="911580"/>
                </a:lnTo>
                <a:lnTo>
                  <a:pt x="3799408" y="905002"/>
                </a:lnTo>
                <a:lnTo>
                  <a:pt x="3825925" y="834136"/>
                </a:lnTo>
                <a:lnTo>
                  <a:pt x="3800703" y="837590"/>
                </a:lnTo>
                <a:lnTo>
                  <a:pt x="3775392" y="840130"/>
                </a:lnTo>
                <a:lnTo>
                  <a:pt x="3750005" y="841730"/>
                </a:lnTo>
                <a:lnTo>
                  <a:pt x="3724579" y="842391"/>
                </a:lnTo>
                <a:lnTo>
                  <a:pt x="3702647" y="840714"/>
                </a:lnTo>
                <a:lnTo>
                  <a:pt x="3660952" y="815848"/>
                </a:lnTo>
                <a:lnTo>
                  <a:pt x="3649103" y="779195"/>
                </a:lnTo>
                <a:lnTo>
                  <a:pt x="3645077" y="721487"/>
                </a:lnTo>
                <a:lnTo>
                  <a:pt x="3644925" y="697217"/>
                </a:lnTo>
                <a:lnTo>
                  <a:pt x="3646195" y="672998"/>
                </a:lnTo>
                <a:lnTo>
                  <a:pt x="3652951" y="624967"/>
                </a:lnTo>
                <a:lnTo>
                  <a:pt x="3676954" y="586613"/>
                </a:lnTo>
                <a:lnTo>
                  <a:pt x="3717023" y="576326"/>
                </a:lnTo>
                <a:lnTo>
                  <a:pt x="3730929" y="576453"/>
                </a:lnTo>
                <a:lnTo>
                  <a:pt x="3754805" y="577342"/>
                </a:lnTo>
                <a:lnTo>
                  <a:pt x="3778618" y="579056"/>
                </a:lnTo>
                <a:lnTo>
                  <a:pt x="3802329" y="581634"/>
                </a:lnTo>
                <a:lnTo>
                  <a:pt x="3825925" y="585089"/>
                </a:lnTo>
                <a:lnTo>
                  <a:pt x="3828211" y="521589"/>
                </a:lnTo>
                <a:close/>
              </a:path>
              <a:path w="6811009" h="1428114">
                <a:moveTo>
                  <a:pt x="3862882" y="1142365"/>
                </a:moveTo>
                <a:lnTo>
                  <a:pt x="3857294" y="1093203"/>
                </a:lnTo>
                <a:lnTo>
                  <a:pt x="3840556" y="1054976"/>
                </a:lnTo>
                <a:lnTo>
                  <a:pt x="3812654" y="1027684"/>
                </a:lnTo>
                <a:lnTo>
                  <a:pt x="3782225" y="1014933"/>
                </a:lnTo>
                <a:lnTo>
                  <a:pt x="3782225" y="1127658"/>
                </a:lnTo>
                <a:lnTo>
                  <a:pt x="3782149" y="1142365"/>
                </a:lnTo>
                <a:lnTo>
                  <a:pt x="3778440" y="1174203"/>
                </a:lnTo>
                <a:lnTo>
                  <a:pt x="3767264" y="1197508"/>
                </a:lnTo>
                <a:lnTo>
                  <a:pt x="3748671" y="1211491"/>
                </a:lnTo>
                <a:lnTo>
                  <a:pt x="3722674" y="1216152"/>
                </a:lnTo>
                <a:lnTo>
                  <a:pt x="3658539" y="1216152"/>
                </a:lnTo>
                <a:lnTo>
                  <a:pt x="3658539" y="1073277"/>
                </a:lnTo>
                <a:lnTo>
                  <a:pt x="3722674" y="1073277"/>
                </a:lnTo>
                <a:lnTo>
                  <a:pt x="3767759" y="1089152"/>
                </a:lnTo>
                <a:lnTo>
                  <a:pt x="3782225" y="1127658"/>
                </a:lnTo>
                <a:lnTo>
                  <a:pt x="3782225" y="1014933"/>
                </a:lnTo>
                <a:lnTo>
                  <a:pt x="3773563" y="1011301"/>
                </a:lnTo>
                <a:lnTo>
                  <a:pt x="3723309" y="1005840"/>
                </a:lnTo>
                <a:lnTo>
                  <a:pt x="3578275" y="1005840"/>
                </a:lnTo>
                <a:lnTo>
                  <a:pt x="3578275" y="1399032"/>
                </a:lnTo>
                <a:lnTo>
                  <a:pt x="3658539" y="1399032"/>
                </a:lnTo>
                <a:lnTo>
                  <a:pt x="3658539" y="1284351"/>
                </a:lnTo>
                <a:lnTo>
                  <a:pt x="3723309" y="1284351"/>
                </a:lnTo>
                <a:lnTo>
                  <a:pt x="3779139" y="1277010"/>
                </a:lnTo>
                <a:lnTo>
                  <a:pt x="3827449" y="1248029"/>
                </a:lnTo>
                <a:lnTo>
                  <a:pt x="3847884" y="1216152"/>
                </a:lnTo>
                <a:lnTo>
                  <a:pt x="3855682" y="1198727"/>
                </a:lnTo>
                <a:lnTo>
                  <a:pt x="3862032" y="1171028"/>
                </a:lnTo>
                <a:lnTo>
                  <a:pt x="3862882" y="1142365"/>
                </a:lnTo>
                <a:close/>
              </a:path>
              <a:path w="6811009" h="1428114">
                <a:moveTo>
                  <a:pt x="3863009" y="154940"/>
                </a:moveTo>
                <a:lnTo>
                  <a:pt x="3857409" y="105714"/>
                </a:lnTo>
                <a:lnTo>
                  <a:pt x="3848595" y="85598"/>
                </a:lnTo>
                <a:lnTo>
                  <a:pt x="3840645" y="67449"/>
                </a:lnTo>
                <a:lnTo>
                  <a:pt x="3812692" y="40132"/>
                </a:lnTo>
                <a:lnTo>
                  <a:pt x="3782276" y="27393"/>
                </a:lnTo>
                <a:lnTo>
                  <a:pt x="3782276" y="139979"/>
                </a:lnTo>
                <a:lnTo>
                  <a:pt x="3782237" y="153924"/>
                </a:lnTo>
                <a:lnTo>
                  <a:pt x="3778440" y="186601"/>
                </a:lnTo>
                <a:lnTo>
                  <a:pt x="3767277" y="209931"/>
                </a:lnTo>
                <a:lnTo>
                  <a:pt x="3748722" y="223939"/>
                </a:lnTo>
                <a:lnTo>
                  <a:pt x="3722801" y="228600"/>
                </a:lnTo>
                <a:lnTo>
                  <a:pt x="3658666" y="228600"/>
                </a:lnTo>
                <a:lnTo>
                  <a:pt x="3658666" y="85598"/>
                </a:lnTo>
                <a:lnTo>
                  <a:pt x="3722801" y="85598"/>
                </a:lnTo>
                <a:lnTo>
                  <a:pt x="3767759" y="101473"/>
                </a:lnTo>
                <a:lnTo>
                  <a:pt x="3782276" y="139979"/>
                </a:lnTo>
                <a:lnTo>
                  <a:pt x="3782276" y="27393"/>
                </a:lnTo>
                <a:lnTo>
                  <a:pt x="3773576" y="23749"/>
                </a:lnTo>
                <a:lnTo>
                  <a:pt x="3723309" y="18288"/>
                </a:lnTo>
                <a:lnTo>
                  <a:pt x="3578275" y="18288"/>
                </a:lnTo>
                <a:lnTo>
                  <a:pt x="3578275" y="411480"/>
                </a:lnTo>
                <a:lnTo>
                  <a:pt x="3658666" y="411480"/>
                </a:lnTo>
                <a:lnTo>
                  <a:pt x="3658666" y="296926"/>
                </a:lnTo>
                <a:lnTo>
                  <a:pt x="3723309" y="296926"/>
                </a:lnTo>
                <a:lnTo>
                  <a:pt x="3778707" y="289560"/>
                </a:lnTo>
                <a:lnTo>
                  <a:pt x="3826687" y="260858"/>
                </a:lnTo>
                <a:lnTo>
                  <a:pt x="3847579" y="228600"/>
                </a:lnTo>
                <a:lnTo>
                  <a:pt x="3861955" y="183743"/>
                </a:lnTo>
                <a:lnTo>
                  <a:pt x="3863009" y="154940"/>
                </a:lnTo>
                <a:close/>
              </a:path>
              <a:path w="6811009" h="1428114">
                <a:moveTo>
                  <a:pt x="3988231" y="1110615"/>
                </a:moveTo>
                <a:lnTo>
                  <a:pt x="3910507" y="1110615"/>
                </a:lnTo>
                <a:lnTo>
                  <a:pt x="3910507" y="1399032"/>
                </a:lnTo>
                <a:lnTo>
                  <a:pt x="3988231" y="1399032"/>
                </a:lnTo>
                <a:lnTo>
                  <a:pt x="3988231" y="1110615"/>
                </a:lnTo>
                <a:close/>
              </a:path>
              <a:path w="6811009" h="1428114">
                <a:moveTo>
                  <a:pt x="3988231" y="995172"/>
                </a:moveTo>
                <a:lnTo>
                  <a:pt x="3910507" y="995172"/>
                </a:lnTo>
                <a:lnTo>
                  <a:pt x="3910507" y="1073658"/>
                </a:lnTo>
                <a:lnTo>
                  <a:pt x="3988231" y="1073658"/>
                </a:lnTo>
                <a:lnTo>
                  <a:pt x="3988231" y="995172"/>
                </a:lnTo>
                <a:close/>
              </a:path>
              <a:path w="6811009" h="1428114">
                <a:moveTo>
                  <a:pt x="3988231" y="121793"/>
                </a:moveTo>
                <a:lnTo>
                  <a:pt x="3910507" y="121793"/>
                </a:lnTo>
                <a:lnTo>
                  <a:pt x="3910507" y="411480"/>
                </a:lnTo>
                <a:lnTo>
                  <a:pt x="3988231" y="411480"/>
                </a:lnTo>
                <a:lnTo>
                  <a:pt x="3988231" y="121793"/>
                </a:lnTo>
                <a:close/>
              </a:path>
              <a:path w="6811009" h="1428114">
                <a:moveTo>
                  <a:pt x="3988231" y="6096"/>
                </a:moveTo>
                <a:lnTo>
                  <a:pt x="3910507" y="6096"/>
                </a:lnTo>
                <a:lnTo>
                  <a:pt x="3910507" y="84836"/>
                </a:lnTo>
                <a:lnTo>
                  <a:pt x="3988231" y="84836"/>
                </a:lnTo>
                <a:lnTo>
                  <a:pt x="3988231" y="6096"/>
                </a:lnTo>
                <a:close/>
              </a:path>
              <a:path w="6811009" h="1428114">
                <a:moveTo>
                  <a:pt x="4131106" y="760857"/>
                </a:moveTo>
                <a:lnTo>
                  <a:pt x="4130535" y="731291"/>
                </a:lnTo>
                <a:lnTo>
                  <a:pt x="4125112" y="702411"/>
                </a:lnTo>
                <a:lnTo>
                  <a:pt x="4115384" y="675855"/>
                </a:lnTo>
                <a:lnTo>
                  <a:pt x="4115003" y="674814"/>
                </a:lnTo>
                <a:lnTo>
                  <a:pt x="4100372" y="649097"/>
                </a:lnTo>
                <a:lnTo>
                  <a:pt x="4082516" y="631837"/>
                </a:lnTo>
                <a:lnTo>
                  <a:pt x="4059491" y="619493"/>
                </a:lnTo>
                <a:lnTo>
                  <a:pt x="4052570" y="617677"/>
                </a:lnTo>
                <a:lnTo>
                  <a:pt x="4052570" y="743826"/>
                </a:lnTo>
                <a:lnTo>
                  <a:pt x="4052519" y="777303"/>
                </a:lnTo>
                <a:lnTo>
                  <a:pt x="4040555" y="825881"/>
                </a:lnTo>
                <a:lnTo>
                  <a:pt x="3991724" y="846175"/>
                </a:lnTo>
                <a:lnTo>
                  <a:pt x="3972026" y="839812"/>
                </a:lnTo>
                <a:lnTo>
                  <a:pt x="3955719" y="825881"/>
                </a:lnTo>
                <a:lnTo>
                  <a:pt x="3949662" y="810145"/>
                </a:lnTo>
                <a:lnTo>
                  <a:pt x="3945648" y="793902"/>
                </a:lnTo>
                <a:lnTo>
                  <a:pt x="3943680" y="777303"/>
                </a:lnTo>
                <a:lnTo>
                  <a:pt x="3943680" y="743826"/>
                </a:lnTo>
                <a:lnTo>
                  <a:pt x="3955719" y="695706"/>
                </a:lnTo>
                <a:lnTo>
                  <a:pt x="4003497" y="675855"/>
                </a:lnTo>
                <a:lnTo>
                  <a:pt x="4023677" y="681901"/>
                </a:lnTo>
                <a:lnTo>
                  <a:pt x="4040555" y="695706"/>
                </a:lnTo>
                <a:lnTo>
                  <a:pt x="4046537" y="711225"/>
                </a:lnTo>
                <a:lnTo>
                  <a:pt x="4050563" y="727329"/>
                </a:lnTo>
                <a:lnTo>
                  <a:pt x="4052570" y="743826"/>
                </a:lnTo>
                <a:lnTo>
                  <a:pt x="4052570" y="617677"/>
                </a:lnTo>
                <a:lnTo>
                  <a:pt x="4031335" y="612076"/>
                </a:lnTo>
                <a:lnTo>
                  <a:pt x="3998137" y="609600"/>
                </a:lnTo>
                <a:lnTo>
                  <a:pt x="3964813" y="612076"/>
                </a:lnTo>
                <a:lnTo>
                  <a:pt x="3913606" y="631837"/>
                </a:lnTo>
                <a:lnTo>
                  <a:pt x="3881145" y="674865"/>
                </a:lnTo>
                <a:lnTo>
                  <a:pt x="3865727" y="731304"/>
                </a:lnTo>
                <a:lnTo>
                  <a:pt x="3865168" y="760857"/>
                </a:lnTo>
                <a:lnTo>
                  <a:pt x="3870477" y="815594"/>
                </a:lnTo>
                <a:lnTo>
                  <a:pt x="3886441" y="858151"/>
                </a:lnTo>
                <a:lnTo>
                  <a:pt x="3913035" y="888555"/>
                </a:lnTo>
                <a:lnTo>
                  <a:pt x="3950258" y="906805"/>
                </a:lnTo>
                <a:lnTo>
                  <a:pt x="3998137" y="912876"/>
                </a:lnTo>
                <a:lnTo>
                  <a:pt x="4046004" y="906805"/>
                </a:lnTo>
                <a:lnTo>
                  <a:pt x="4083227" y="888555"/>
                </a:lnTo>
                <a:lnTo>
                  <a:pt x="4109821" y="858151"/>
                </a:lnTo>
                <a:lnTo>
                  <a:pt x="4114317" y="846175"/>
                </a:lnTo>
                <a:lnTo>
                  <a:pt x="4125785" y="815594"/>
                </a:lnTo>
                <a:lnTo>
                  <a:pt x="4131106" y="760857"/>
                </a:lnTo>
                <a:close/>
              </a:path>
              <a:path w="6811009" h="1428114">
                <a:moveTo>
                  <a:pt x="4140631" y="1303020"/>
                </a:moveTo>
                <a:lnTo>
                  <a:pt x="4056811" y="1303020"/>
                </a:lnTo>
                <a:lnTo>
                  <a:pt x="4056811" y="1399032"/>
                </a:lnTo>
                <a:lnTo>
                  <a:pt x="4140631" y="1398905"/>
                </a:lnTo>
                <a:lnTo>
                  <a:pt x="4140631" y="1303020"/>
                </a:lnTo>
                <a:close/>
              </a:path>
              <a:path w="6811009" h="1428114">
                <a:moveTo>
                  <a:pt x="4268648" y="499872"/>
                </a:moveTo>
                <a:lnTo>
                  <a:pt x="4190923" y="499872"/>
                </a:lnTo>
                <a:lnTo>
                  <a:pt x="4190923" y="905256"/>
                </a:lnTo>
                <a:lnTo>
                  <a:pt x="4268648" y="905256"/>
                </a:lnTo>
                <a:lnTo>
                  <a:pt x="4268648" y="499872"/>
                </a:lnTo>
                <a:close/>
              </a:path>
              <a:path w="6811009" h="1428114">
                <a:moveTo>
                  <a:pt x="4300652" y="358902"/>
                </a:moveTo>
                <a:lnTo>
                  <a:pt x="4281602" y="283972"/>
                </a:lnTo>
                <a:lnTo>
                  <a:pt x="4281551" y="191350"/>
                </a:lnTo>
                <a:lnTo>
                  <a:pt x="4278973" y="179324"/>
                </a:lnTo>
                <a:lnTo>
                  <a:pt x="4256964" y="136398"/>
                </a:lnTo>
                <a:lnTo>
                  <a:pt x="4218775" y="117271"/>
                </a:lnTo>
                <a:lnTo>
                  <a:pt x="4176318" y="113284"/>
                </a:lnTo>
                <a:lnTo>
                  <a:pt x="4146473" y="114554"/>
                </a:lnTo>
                <a:lnTo>
                  <a:pt x="4116806" y="117767"/>
                </a:lnTo>
                <a:lnTo>
                  <a:pt x="4087444" y="122936"/>
                </a:lnTo>
                <a:lnTo>
                  <a:pt x="4058462" y="130048"/>
                </a:lnTo>
                <a:lnTo>
                  <a:pt x="4060621" y="183896"/>
                </a:lnTo>
                <a:lnTo>
                  <a:pt x="4169714" y="179324"/>
                </a:lnTo>
                <a:lnTo>
                  <a:pt x="4176547" y="179324"/>
                </a:lnTo>
                <a:lnTo>
                  <a:pt x="4203954" y="203847"/>
                </a:lnTo>
                <a:lnTo>
                  <a:pt x="4203877" y="229235"/>
                </a:lnTo>
                <a:lnTo>
                  <a:pt x="4203750" y="229247"/>
                </a:lnTo>
                <a:lnTo>
                  <a:pt x="4203750" y="283972"/>
                </a:lnTo>
                <a:lnTo>
                  <a:pt x="4203750" y="345948"/>
                </a:lnTo>
                <a:lnTo>
                  <a:pt x="4183100" y="351040"/>
                </a:lnTo>
                <a:lnTo>
                  <a:pt x="4171124" y="353174"/>
                </a:lnTo>
                <a:lnTo>
                  <a:pt x="4159072" y="354520"/>
                </a:lnTo>
                <a:lnTo>
                  <a:pt x="4146981" y="355092"/>
                </a:lnTo>
                <a:lnTo>
                  <a:pt x="4134497" y="353098"/>
                </a:lnTo>
                <a:lnTo>
                  <a:pt x="4125607" y="347129"/>
                </a:lnTo>
                <a:lnTo>
                  <a:pt x="4120299" y="337197"/>
                </a:lnTo>
                <a:lnTo>
                  <a:pt x="4118533" y="323342"/>
                </a:lnTo>
                <a:lnTo>
                  <a:pt x="4118279" y="320421"/>
                </a:lnTo>
                <a:lnTo>
                  <a:pt x="4118406" y="319024"/>
                </a:lnTo>
                <a:lnTo>
                  <a:pt x="4150791" y="288417"/>
                </a:lnTo>
                <a:lnTo>
                  <a:pt x="4203750" y="283972"/>
                </a:lnTo>
                <a:lnTo>
                  <a:pt x="4203750" y="229247"/>
                </a:lnTo>
                <a:lnTo>
                  <a:pt x="4121658" y="235407"/>
                </a:lnTo>
                <a:lnTo>
                  <a:pt x="4083050" y="246849"/>
                </a:lnTo>
                <a:lnTo>
                  <a:pt x="4045102" y="286727"/>
                </a:lnTo>
                <a:lnTo>
                  <a:pt x="4040530" y="323342"/>
                </a:lnTo>
                <a:lnTo>
                  <a:pt x="4045966" y="364109"/>
                </a:lnTo>
                <a:lnTo>
                  <a:pt x="4062806" y="393801"/>
                </a:lnTo>
                <a:lnTo>
                  <a:pt x="4090924" y="411632"/>
                </a:lnTo>
                <a:lnTo>
                  <a:pt x="4130344" y="417576"/>
                </a:lnTo>
                <a:lnTo>
                  <a:pt x="4152404" y="416140"/>
                </a:lnTo>
                <a:lnTo>
                  <a:pt x="4174071" y="412229"/>
                </a:lnTo>
                <a:lnTo>
                  <a:pt x="4195153" y="405917"/>
                </a:lnTo>
                <a:lnTo>
                  <a:pt x="4215435" y="397256"/>
                </a:lnTo>
                <a:lnTo>
                  <a:pt x="4223829" y="402501"/>
                </a:lnTo>
                <a:lnTo>
                  <a:pt x="4262856" y="415366"/>
                </a:lnTo>
                <a:lnTo>
                  <a:pt x="4298366" y="417576"/>
                </a:lnTo>
                <a:lnTo>
                  <a:pt x="4299153" y="397256"/>
                </a:lnTo>
                <a:lnTo>
                  <a:pt x="4300652" y="358902"/>
                </a:lnTo>
                <a:close/>
              </a:path>
              <a:path w="6811009" h="1428114">
                <a:moveTo>
                  <a:pt x="4424096" y="499872"/>
                </a:moveTo>
                <a:lnTo>
                  <a:pt x="4346372" y="499872"/>
                </a:lnTo>
                <a:lnTo>
                  <a:pt x="4346372" y="905256"/>
                </a:lnTo>
                <a:lnTo>
                  <a:pt x="4424096" y="905256"/>
                </a:lnTo>
                <a:lnTo>
                  <a:pt x="4424096" y="499872"/>
                </a:lnTo>
                <a:close/>
              </a:path>
              <a:path w="6811009" h="1428114">
                <a:moveTo>
                  <a:pt x="4465244" y="1015238"/>
                </a:moveTo>
                <a:lnTo>
                  <a:pt x="4436872" y="1008837"/>
                </a:lnTo>
                <a:lnTo>
                  <a:pt x="4408195" y="1004112"/>
                </a:lnTo>
                <a:lnTo>
                  <a:pt x="4379315" y="1001077"/>
                </a:lnTo>
                <a:lnTo>
                  <a:pt x="4350309" y="999744"/>
                </a:lnTo>
                <a:lnTo>
                  <a:pt x="4310646" y="1002525"/>
                </a:lnTo>
                <a:lnTo>
                  <a:pt x="4251439" y="1024826"/>
                </a:lnTo>
                <a:lnTo>
                  <a:pt x="4218140" y="1071219"/>
                </a:lnTo>
                <a:lnTo>
                  <a:pt x="4202188" y="1150518"/>
                </a:lnTo>
                <a:lnTo>
                  <a:pt x="4200194" y="1203071"/>
                </a:lnTo>
                <a:lnTo>
                  <a:pt x="4200283" y="1225664"/>
                </a:lnTo>
                <a:lnTo>
                  <a:pt x="4203382" y="1270749"/>
                </a:lnTo>
                <a:lnTo>
                  <a:pt x="4209885" y="1309585"/>
                </a:lnTo>
                <a:lnTo>
                  <a:pt x="4229532" y="1355725"/>
                </a:lnTo>
                <a:lnTo>
                  <a:pt x="4262082" y="1387589"/>
                </a:lnTo>
                <a:lnTo>
                  <a:pt x="4314558" y="1404162"/>
                </a:lnTo>
                <a:lnTo>
                  <a:pt x="4354373" y="1406525"/>
                </a:lnTo>
                <a:lnTo>
                  <a:pt x="4382160" y="1405394"/>
                </a:lnTo>
                <a:lnTo>
                  <a:pt x="4437431" y="1398638"/>
                </a:lnTo>
                <a:lnTo>
                  <a:pt x="4462831" y="1327912"/>
                </a:lnTo>
                <a:lnTo>
                  <a:pt x="4437634" y="1331341"/>
                </a:lnTo>
                <a:lnTo>
                  <a:pt x="4412361" y="1333817"/>
                </a:lnTo>
                <a:lnTo>
                  <a:pt x="4387012" y="1335341"/>
                </a:lnTo>
                <a:lnTo>
                  <a:pt x="4361612" y="1335913"/>
                </a:lnTo>
                <a:lnTo>
                  <a:pt x="4339768" y="1334274"/>
                </a:lnTo>
                <a:lnTo>
                  <a:pt x="4297985" y="1309751"/>
                </a:lnTo>
                <a:lnTo>
                  <a:pt x="4286148" y="1272971"/>
                </a:lnTo>
                <a:lnTo>
                  <a:pt x="4282237" y="1215136"/>
                </a:lnTo>
                <a:lnTo>
                  <a:pt x="4282008" y="1190866"/>
                </a:lnTo>
                <a:lnTo>
                  <a:pt x="4283253" y="1166660"/>
                </a:lnTo>
                <a:lnTo>
                  <a:pt x="4289984" y="1118743"/>
                </a:lnTo>
                <a:lnTo>
                  <a:pt x="4313987" y="1080389"/>
                </a:lnTo>
                <a:lnTo>
                  <a:pt x="4354055" y="1069962"/>
                </a:lnTo>
                <a:lnTo>
                  <a:pt x="4367962" y="1070102"/>
                </a:lnTo>
                <a:lnTo>
                  <a:pt x="4391761" y="1071016"/>
                </a:lnTo>
                <a:lnTo>
                  <a:pt x="4415536" y="1072769"/>
                </a:lnTo>
                <a:lnTo>
                  <a:pt x="4439234" y="1075397"/>
                </a:lnTo>
                <a:lnTo>
                  <a:pt x="4462831" y="1078865"/>
                </a:lnTo>
                <a:lnTo>
                  <a:pt x="4465244" y="1015238"/>
                </a:lnTo>
                <a:close/>
              </a:path>
              <a:path w="6811009" h="1428114">
                <a:moveTo>
                  <a:pt x="4517060" y="121412"/>
                </a:moveTo>
                <a:lnTo>
                  <a:pt x="4445813" y="121412"/>
                </a:lnTo>
                <a:lnTo>
                  <a:pt x="4445813" y="41148"/>
                </a:lnTo>
                <a:lnTo>
                  <a:pt x="4368343" y="41148"/>
                </a:lnTo>
                <a:lnTo>
                  <a:pt x="4368343" y="121412"/>
                </a:lnTo>
                <a:lnTo>
                  <a:pt x="4334180" y="121412"/>
                </a:lnTo>
                <a:lnTo>
                  <a:pt x="4334180" y="187325"/>
                </a:lnTo>
                <a:lnTo>
                  <a:pt x="4368343" y="187325"/>
                </a:lnTo>
                <a:lnTo>
                  <a:pt x="4368343" y="307721"/>
                </a:lnTo>
                <a:lnTo>
                  <a:pt x="4369435" y="336702"/>
                </a:lnTo>
                <a:lnTo>
                  <a:pt x="4378566" y="379895"/>
                </a:lnTo>
                <a:lnTo>
                  <a:pt x="4414202" y="411695"/>
                </a:lnTo>
                <a:lnTo>
                  <a:pt x="4458005" y="417576"/>
                </a:lnTo>
                <a:lnTo>
                  <a:pt x="4472927" y="416534"/>
                </a:lnTo>
                <a:lnTo>
                  <a:pt x="4487761" y="414718"/>
                </a:lnTo>
                <a:lnTo>
                  <a:pt x="4502480" y="412153"/>
                </a:lnTo>
                <a:lnTo>
                  <a:pt x="4517060" y="408813"/>
                </a:lnTo>
                <a:lnTo>
                  <a:pt x="4513504" y="346964"/>
                </a:lnTo>
                <a:lnTo>
                  <a:pt x="4469689" y="348107"/>
                </a:lnTo>
                <a:lnTo>
                  <a:pt x="4463593" y="348615"/>
                </a:lnTo>
                <a:lnTo>
                  <a:pt x="4457370" y="346837"/>
                </a:lnTo>
                <a:lnTo>
                  <a:pt x="4448861" y="339725"/>
                </a:lnTo>
                <a:lnTo>
                  <a:pt x="4446575" y="335280"/>
                </a:lnTo>
                <a:lnTo>
                  <a:pt x="4445432" y="322326"/>
                </a:lnTo>
                <a:lnTo>
                  <a:pt x="4445178" y="314198"/>
                </a:lnTo>
                <a:lnTo>
                  <a:pt x="4445305" y="187325"/>
                </a:lnTo>
                <a:lnTo>
                  <a:pt x="4516552" y="187325"/>
                </a:lnTo>
                <a:lnTo>
                  <a:pt x="4517060" y="121412"/>
                </a:lnTo>
                <a:close/>
              </a:path>
              <a:path w="6811009" h="1428114">
                <a:moveTo>
                  <a:pt x="4727372" y="121412"/>
                </a:moveTo>
                <a:lnTo>
                  <a:pt x="4656125" y="121412"/>
                </a:lnTo>
                <a:lnTo>
                  <a:pt x="4656125" y="41148"/>
                </a:lnTo>
                <a:lnTo>
                  <a:pt x="4578655" y="41148"/>
                </a:lnTo>
                <a:lnTo>
                  <a:pt x="4578655" y="121412"/>
                </a:lnTo>
                <a:lnTo>
                  <a:pt x="4544492" y="121412"/>
                </a:lnTo>
                <a:lnTo>
                  <a:pt x="4544492" y="187325"/>
                </a:lnTo>
                <a:lnTo>
                  <a:pt x="4578655" y="187325"/>
                </a:lnTo>
                <a:lnTo>
                  <a:pt x="4578655" y="307721"/>
                </a:lnTo>
                <a:lnTo>
                  <a:pt x="4579747" y="336702"/>
                </a:lnTo>
                <a:lnTo>
                  <a:pt x="4588878" y="379895"/>
                </a:lnTo>
                <a:lnTo>
                  <a:pt x="4624514" y="411695"/>
                </a:lnTo>
                <a:lnTo>
                  <a:pt x="4668317" y="417576"/>
                </a:lnTo>
                <a:lnTo>
                  <a:pt x="4683239" y="416534"/>
                </a:lnTo>
                <a:lnTo>
                  <a:pt x="4698073" y="414718"/>
                </a:lnTo>
                <a:lnTo>
                  <a:pt x="4712792" y="412153"/>
                </a:lnTo>
                <a:lnTo>
                  <a:pt x="4727372" y="408813"/>
                </a:lnTo>
                <a:lnTo>
                  <a:pt x="4723816" y="346964"/>
                </a:lnTo>
                <a:lnTo>
                  <a:pt x="4679874" y="348107"/>
                </a:lnTo>
                <a:lnTo>
                  <a:pt x="4673778" y="348615"/>
                </a:lnTo>
                <a:lnTo>
                  <a:pt x="4667682" y="346710"/>
                </a:lnTo>
                <a:lnTo>
                  <a:pt x="4659173" y="339725"/>
                </a:lnTo>
                <a:lnTo>
                  <a:pt x="4656887" y="335280"/>
                </a:lnTo>
                <a:lnTo>
                  <a:pt x="4655744" y="322326"/>
                </a:lnTo>
                <a:lnTo>
                  <a:pt x="4655490" y="314198"/>
                </a:lnTo>
                <a:lnTo>
                  <a:pt x="4655617" y="187325"/>
                </a:lnTo>
                <a:lnTo>
                  <a:pt x="4726864" y="187325"/>
                </a:lnTo>
                <a:lnTo>
                  <a:pt x="4727372" y="121412"/>
                </a:lnTo>
                <a:close/>
              </a:path>
              <a:path w="6811009" h="1428114">
                <a:moveTo>
                  <a:pt x="4739564" y="853440"/>
                </a:moveTo>
                <a:lnTo>
                  <a:pt x="4720641" y="778256"/>
                </a:lnTo>
                <a:lnTo>
                  <a:pt x="4720628" y="705739"/>
                </a:lnTo>
                <a:lnTo>
                  <a:pt x="4720285" y="686409"/>
                </a:lnTo>
                <a:lnTo>
                  <a:pt x="4707826" y="649033"/>
                </a:lnTo>
                <a:lnTo>
                  <a:pt x="4678045" y="621093"/>
                </a:lnTo>
                <a:lnTo>
                  <a:pt x="4637316" y="608723"/>
                </a:lnTo>
                <a:lnTo>
                  <a:pt x="4615739" y="608457"/>
                </a:lnTo>
                <a:lnTo>
                  <a:pt x="4586059" y="609727"/>
                </a:lnTo>
                <a:lnTo>
                  <a:pt x="4556531" y="612940"/>
                </a:lnTo>
                <a:lnTo>
                  <a:pt x="4527270" y="618109"/>
                </a:lnTo>
                <a:lnTo>
                  <a:pt x="4498391" y="625221"/>
                </a:lnTo>
                <a:lnTo>
                  <a:pt x="4500677" y="678942"/>
                </a:lnTo>
                <a:lnTo>
                  <a:pt x="4609008" y="674497"/>
                </a:lnTo>
                <a:lnTo>
                  <a:pt x="4615840" y="674497"/>
                </a:lnTo>
                <a:lnTo>
                  <a:pt x="4643069" y="699020"/>
                </a:lnTo>
                <a:lnTo>
                  <a:pt x="4643044" y="724281"/>
                </a:lnTo>
                <a:lnTo>
                  <a:pt x="4643044" y="778256"/>
                </a:lnTo>
                <a:lnTo>
                  <a:pt x="4643044" y="840232"/>
                </a:lnTo>
                <a:lnTo>
                  <a:pt x="4634281" y="842645"/>
                </a:lnTo>
                <a:lnTo>
                  <a:pt x="4622546" y="845502"/>
                </a:lnTo>
                <a:lnTo>
                  <a:pt x="4610633" y="847598"/>
                </a:lnTo>
                <a:lnTo>
                  <a:pt x="4598606" y="848931"/>
                </a:lnTo>
                <a:lnTo>
                  <a:pt x="4586529" y="849503"/>
                </a:lnTo>
                <a:lnTo>
                  <a:pt x="4574133" y="847534"/>
                </a:lnTo>
                <a:lnTo>
                  <a:pt x="4565332" y="841565"/>
                </a:lnTo>
                <a:lnTo>
                  <a:pt x="4560074" y="831608"/>
                </a:lnTo>
                <a:lnTo>
                  <a:pt x="4558335" y="817626"/>
                </a:lnTo>
                <a:lnTo>
                  <a:pt x="4558208" y="812927"/>
                </a:lnTo>
                <a:lnTo>
                  <a:pt x="4561179" y="800862"/>
                </a:lnTo>
                <a:lnTo>
                  <a:pt x="4568266" y="791184"/>
                </a:lnTo>
                <a:lnTo>
                  <a:pt x="4578451" y="784898"/>
                </a:lnTo>
                <a:lnTo>
                  <a:pt x="4590720" y="782955"/>
                </a:lnTo>
                <a:lnTo>
                  <a:pt x="4643044" y="778256"/>
                </a:lnTo>
                <a:lnTo>
                  <a:pt x="4643044" y="724281"/>
                </a:lnTo>
                <a:lnTo>
                  <a:pt x="4561319" y="730542"/>
                </a:lnTo>
                <a:lnTo>
                  <a:pt x="4522940" y="742124"/>
                </a:lnTo>
                <a:lnTo>
                  <a:pt x="4485348" y="782027"/>
                </a:lnTo>
                <a:lnTo>
                  <a:pt x="4480992" y="817880"/>
                </a:lnTo>
                <a:lnTo>
                  <a:pt x="4486554" y="859459"/>
                </a:lnTo>
                <a:lnTo>
                  <a:pt x="4503293" y="889152"/>
                </a:lnTo>
                <a:lnTo>
                  <a:pt x="4531182" y="906945"/>
                </a:lnTo>
                <a:lnTo>
                  <a:pt x="4570273" y="912876"/>
                </a:lnTo>
                <a:lnTo>
                  <a:pt x="4592167" y="911453"/>
                </a:lnTo>
                <a:lnTo>
                  <a:pt x="4613694" y="907592"/>
                </a:lnTo>
                <a:lnTo>
                  <a:pt x="4634662" y="901331"/>
                </a:lnTo>
                <a:lnTo>
                  <a:pt x="4654855" y="892683"/>
                </a:lnTo>
                <a:lnTo>
                  <a:pt x="4663173" y="897928"/>
                </a:lnTo>
                <a:lnTo>
                  <a:pt x="4702048" y="910831"/>
                </a:lnTo>
                <a:lnTo>
                  <a:pt x="4737278" y="912876"/>
                </a:lnTo>
                <a:lnTo>
                  <a:pt x="4738052" y="892683"/>
                </a:lnTo>
                <a:lnTo>
                  <a:pt x="4739564" y="853440"/>
                </a:lnTo>
                <a:close/>
              </a:path>
              <a:path w="6811009" h="1428114">
                <a:moveTo>
                  <a:pt x="4768139" y="1254633"/>
                </a:moveTo>
                <a:lnTo>
                  <a:pt x="4762144" y="1196251"/>
                </a:lnTo>
                <a:lnTo>
                  <a:pt x="4737405" y="1143000"/>
                </a:lnTo>
                <a:lnTo>
                  <a:pt x="4696612" y="1113282"/>
                </a:lnTo>
                <a:lnTo>
                  <a:pt x="4689487" y="1111402"/>
                </a:lnTo>
                <a:lnTo>
                  <a:pt x="4689487" y="1237488"/>
                </a:lnTo>
                <a:lnTo>
                  <a:pt x="4689437" y="1270889"/>
                </a:lnTo>
                <a:lnTo>
                  <a:pt x="4677588" y="1319403"/>
                </a:lnTo>
                <a:lnTo>
                  <a:pt x="4628324" y="1339837"/>
                </a:lnTo>
                <a:lnTo>
                  <a:pt x="4608715" y="1333385"/>
                </a:lnTo>
                <a:lnTo>
                  <a:pt x="4592498" y="1319403"/>
                </a:lnTo>
                <a:lnTo>
                  <a:pt x="4586592" y="1303731"/>
                </a:lnTo>
                <a:lnTo>
                  <a:pt x="4582642" y="1287487"/>
                </a:lnTo>
                <a:lnTo>
                  <a:pt x="4580699" y="1270889"/>
                </a:lnTo>
                <a:lnTo>
                  <a:pt x="4580699" y="1237488"/>
                </a:lnTo>
                <a:lnTo>
                  <a:pt x="4592498" y="1189482"/>
                </a:lnTo>
                <a:lnTo>
                  <a:pt x="4640821" y="1169530"/>
                </a:lnTo>
                <a:lnTo>
                  <a:pt x="4660874" y="1175651"/>
                </a:lnTo>
                <a:lnTo>
                  <a:pt x="4677588" y="1189482"/>
                </a:lnTo>
                <a:lnTo>
                  <a:pt x="4683557" y="1204976"/>
                </a:lnTo>
                <a:lnTo>
                  <a:pt x="4687532" y="1221041"/>
                </a:lnTo>
                <a:lnTo>
                  <a:pt x="4689487" y="1237488"/>
                </a:lnTo>
                <a:lnTo>
                  <a:pt x="4689487" y="1111402"/>
                </a:lnTo>
                <a:lnTo>
                  <a:pt x="4668482" y="1105852"/>
                </a:lnTo>
                <a:lnTo>
                  <a:pt x="4635170" y="1103376"/>
                </a:lnTo>
                <a:lnTo>
                  <a:pt x="4601896" y="1105852"/>
                </a:lnTo>
                <a:lnTo>
                  <a:pt x="4550651" y="1125664"/>
                </a:lnTo>
                <a:lnTo>
                  <a:pt x="4518126" y="1168704"/>
                </a:lnTo>
                <a:lnTo>
                  <a:pt x="4502747" y="1225092"/>
                </a:lnTo>
                <a:lnTo>
                  <a:pt x="4502201" y="1254633"/>
                </a:lnTo>
                <a:lnTo>
                  <a:pt x="4507509" y="1309370"/>
                </a:lnTo>
                <a:lnTo>
                  <a:pt x="4523473" y="1351927"/>
                </a:lnTo>
                <a:lnTo>
                  <a:pt x="4550067" y="1382331"/>
                </a:lnTo>
                <a:lnTo>
                  <a:pt x="4587291" y="1400581"/>
                </a:lnTo>
                <a:lnTo>
                  <a:pt x="4635170" y="1406652"/>
                </a:lnTo>
                <a:lnTo>
                  <a:pt x="4683036" y="1400581"/>
                </a:lnTo>
                <a:lnTo>
                  <a:pt x="4720260" y="1382331"/>
                </a:lnTo>
                <a:lnTo>
                  <a:pt x="4746853" y="1351927"/>
                </a:lnTo>
                <a:lnTo>
                  <a:pt x="4751387" y="1339837"/>
                </a:lnTo>
                <a:lnTo>
                  <a:pt x="4762817" y="1309370"/>
                </a:lnTo>
                <a:lnTo>
                  <a:pt x="4768139" y="1254633"/>
                </a:lnTo>
                <a:close/>
              </a:path>
              <a:path w="6811009" h="1428114">
                <a:moveTo>
                  <a:pt x="4904156" y="1303020"/>
                </a:moveTo>
                <a:lnTo>
                  <a:pt x="4821860" y="1303020"/>
                </a:lnTo>
                <a:lnTo>
                  <a:pt x="4821860" y="1399032"/>
                </a:lnTo>
                <a:lnTo>
                  <a:pt x="4904156" y="1398905"/>
                </a:lnTo>
                <a:lnTo>
                  <a:pt x="4904156" y="1303020"/>
                </a:lnTo>
                <a:close/>
              </a:path>
              <a:path w="6811009" h="1428114">
                <a:moveTo>
                  <a:pt x="5016932" y="358902"/>
                </a:moveTo>
                <a:lnTo>
                  <a:pt x="4997882" y="283972"/>
                </a:lnTo>
                <a:lnTo>
                  <a:pt x="4997831" y="191350"/>
                </a:lnTo>
                <a:lnTo>
                  <a:pt x="4995253" y="179324"/>
                </a:lnTo>
                <a:lnTo>
                  <a:pt x="4973244" y="136398"/>
                </a:lnTo>
                <a:lnTo>
                  <a:pt x="4935055" y="117271"/>
                </a:lnTo>
                <a:lnTo>
                  <a:pt x="4892599" y="113284"/>
                </a:lnTo>
                <a:lnTo>
                  <a:pt x="4862741" y="114554"/>
                </a:lnTo>
                <a:lnTo>
                  <a:pt x="4833074" y="117767"/>
                </a:lnTo>
                <a:lnTo>
                  <a:pt x="4803673" y="122936"/>
                </a:lnTo>
                <a:lnTo>
                  <a:pt x="4774616" y="130048"/>
                </a:lnTo>
                <a:lnTo>
                  <a:pt x="4776902" y="183896"/>
                </a:lnTo>
                <a:lnTo>
                  <a:pt x="4885995" y="179324"/>
                </a:lnTo>
                <a:lnTo>
                  <a:pt x="4892827" y="179324"/>
                </a:lnTo>
                <a:lnTo>
                  <a:pt x="4920234" y="203847"/>
                </a:lnTo>
                <a:lnTo>
                  <a:pt x="4920158" y="229235"/>
                </a:lnTo>
                <a:lnTo>
                  <a:pt x="4920031" y="229247"/>
                </a:lnTo>
                <a:lnTo>
                  <a:pt x="4920031" y="283972"/>
                </a:lnTo>
                <a:lnTo>
                  <a:pt x="4920031" y="345948"/>
                </a:lnTo>
                <a:lnTo>
                  <a:pt x="4899380" y="351040"/>
                </a:lnTo>
                <a:lnTo>
                  <a:pt x="4887404" y="353174"/>
                </a:lnTo>
                <a:lnTo>
                  <a:pt x="4875352" y="354520"/>
                </a:lnTo>
                <a:lnTo>
                  <a:pt x="4863262" y="355092"/>
                </a:lnTo>
                <a:lnTo>
                  <a:pt x="4850777" y="353098"/>
                </a:lnTo>
                <a:lnTo>
                  <a:pt x="4834687" y="319024"/>
                </a:lnTo>
                <a:lnTo>
                  <a:pt x="4837506" y="306832"/>
                </a:lnTo>
                <a:lnTo>
                  <a:pt x="4844554" y="297014"/>
                </a:lnTo>
                <a:lnTo>
                  <a:pt x="4854791" y="290550"/>
                </a:lnTo>
                <a:lnTo>
                  <a:pt x="4867199" y="288417"/>
                </a:lnTo>
                <a:lnTo>
                  <a:pt x="4920031" y="283972"/>
                </a:lnTo>
                <a:lnTo>
                  <a:pt x="4920031" y="229247"/>
                </a:lnTo>
                <a:lnTo>
                  <a:pt x="4837938" y="235407"/>
                </a:lnTo>
                <a:lnTo>
                  <a:pt x="4799330" y="246849"/>
                </a:lnTo>
                <a:lnTo>
                  <a:pt x="4761382" y="286727"/>
                </a:lnTo>
                <a:lnTo>
                  <a:pt x="4756810" y="323342"/>
                </a:lnTo>
                <a:lnTo>
                  <a:pt x="4762322" y="364109"/>
                </a:lnTo>
                <a:lnTo>
                  <a:pt x="4779188" y="393801"/>
                </a:lnTo>
                <a:lnTo>
                  <a:pt x="4807280" y="411632"/>
                </a:lnTo>
                <a:lnTo>
                  <a:pt x="4846625" y="417576"/>
                </a:lnTo>
                <a:lnTo>
                  <a:pt x="4868684" y="416140"/>
                </a:lnTo>
                <a:lnTo>
                  <a:pt x="4890351" y="412229"/>
                </a:lnTo>
                <a:lnTo>
                  <a:pt x="4911433" y="405917"/>
                </a:lnTo>
                <a:lnTo>
                  <a:pt x="4931715" y="397256"/>
                </a:lnTo>
                <a:lnTo>
                  <a:pt x="4940109" y="402501"/>
                </a:lnTo>
                <a:lnTo>
                  <a:pt x="4979136" y="415366"/>
                </a:lnTo>
                <a:lnTo>
                  <a:pt x="5014646" y="417576"/>
                </a:lnTo>
                <a:lnTo>
                  <a:pt x="5015433" y="397256"/>
                </a:lnTo>
                <a:lnTo>
                  <a:pt x="5016932" y="358902"/>
                </a:lnTo>
                <a:close/>
              </a:path>
              <a:path w="6811009" h="1428114">
                <a:moveTo>
                  <a:pt x="5051984" y="760476"/>
                </a:moveTo>
                <a:lnTo>
                  <a:pt x="5050218" y="720979"/>
                </a:lnTo>
                <a:lnTo>
                  <a:pt x="5044948" y="688009"/>
                </a:lnTo>
                <a:lnTo>
                  <a:pt x="5041633" y="678053"/>
                </a:lnTo>
                <a:lnTo>
                  <a:pt x="5036172" y="661593"/>
                </a:lnTo>
                <a:lnTo>
                  <a:pt x="5007851" y="627240"/>
                </a:lnTo>
                <a:lnTo>
                  <a:pt x="4973409" y="613232"/>
                </a:lnTo>
                <a:lnTo>
                  <a:pt x="4973409" y="773455"/>
                </a:lnTo>
                <a:lnTo>
                  <a:pt x="4971275" y="790663"/>
                </a:lnTo>
                <a:lnTo>
                  <a:pt x="4948860" y="832751"/>
                </a:lnTo>
                <a:lnTo>
                  <a:pt x="4922240" y="842302"/>
                </a:lnTo>
                <a:lnTo>
                  <a:pt x="4907839" y="842137"/>
                </a:lnTo>
                <a:lnTo>
                  <a:pt x="4902263" y="841997"/>
                </a:lnTo>
                <a:lnTo>
                  <a:pt x="4894478" y="841565"/>
                </a:lnTo>
                <a:lnTo>
                  <a:pt x="4884496" y="840854"/>
                </a:lnTo>
                <a:lnTo>
                  <a:pt x="4872279" y="839851"/>
                </a:lnTo>
                <a:lnTo>
                  <a:pt x="4872279" y="685673"/>
                </a:lnTo>
                <a:lnTo>
                  <a:pt x="4891379" y="681278"/>
                </a:lnTo>
                <a:lnTo>
                  <a:pt x="4902378" y="679488"/>
                </a:lnTo>
                <a:lnTo>
                  <a:pt x="4913465" y="678421"/>
                </a:lnTo>
                <a:lnTo>
                  <a:pt x="4924603" y="678053"/>
                </a:lnTo>
                <a:lnTo>
                  <a:pt x="4945837" y="682942"/>
                </a:lnTo>
                <a:lnTo>
                  <a:pt x="4961001" y="697572"/>
                </a:lnTo>
                <a:lnTo>
                  <a:pt x="4970081" y="721944"/>
                </a:lnTo>
                <a:lnTo>
                  <a:pt x="4973117" y="756031"/>
                </a:lnTo>
                <a:lnTo>
                  <a:pt x="4973409" y="773455"/>
                </a:lnTo>
                <a:lnTo>
                  <a:pt x="4973409" y="613232"/>
                </a:lnTo>
                <a:lnTo>
                  <a:pt x="4963363" y="610666"/>
                </a:lnTo>
                <a:lnTo>
                  <a:pt x="4934890" y="608584"/>
                </a:lnTo>
                <a:lnTo>
                  <a:pt x="4918684" y="610222"/>
                </a:lnTo>
                <a:lnTo>
                  <a:pt x="4902759" y="613397"/>
                </a:lnTo>
                <a:lnTo>
                  <a:pt x="4887201" y="618070"/>
                </a:lnTo>
                <a:lnTo>
                  <a:pt x="4872152" y="624205"/>
                </a:lnTo>
                <a:lnTo>
                  <a:pt x="4872152" y="499872"/>
                </a:lnTo>
                <a:lnTo>
                  <a:pt x="4794428" y="499872"/>
                </a:lnTo>
                <a:lnTo>
                  <a:pt x="4794428" y="903351"/>
                </a:lnTo>
                <a:lnTo>
                  <a:pt x="4847006" y="908138"/>
                </a:lnTo>
                <a:lnTo>
                  <a:pt x="4892535" y="910996"/>
                </a:lnTo>
                <a:lnTo>
                  <a:pt x="4907585" y="911352"/>
                </a:lnTo>
                <a:lnTo>
                  <a:pt x="4944516" y="909383"/>
                </a:lnTo>
                <a:lnTo>
                  <a:pt x="5000574" y="893051"/>
                </a:lnTo>
                <a:lnTo>
                  <a:pt x="5033810" y="859053"/>
                </a:lnTo>
                <a:lnTo>
                  <a:pt x="5049952" y="799947"/>
                </a:lnTo>
                <a:lnTo>
                  <a:pt x="5051984" y="760476"/>
                </a:lnTo>
                <a:close/>
              </a:path>
              <a:path w="6811009" h="1428114">
                <a:moveTo>
                  <a:pt x="5236388" y="7620"/>
                </a:moveTo>
                <a:lnTo>
                  <a:pt x="5210784" y="3505"/>
                </a:lnTo>
                <a:lnTo>
                  <a:pt x="5197424" y="1816"/>
                </a:lnTo>
                <a:lnTo>
                  <a:pt x="5184025" y="647"/>
                </a:lnTo>
                <a:lnTo>
                  <a:pt x="5170602" y="0"/>
                </a:lnTo>
                <a:lnTo>
                  <a:pt x="5148580" y="1435"/>
                </a:lnTo>
                <a:lnTo>
                  <a:pt x="5104943" y="23241"/>
                </a:lnTo>
                <a:lnTo>
                  <a:pt x="5087417" y="80594"/>
                </a:lnTo>
                <a:lnTo>
                  <a:pt x="5086274" y="109347"/>
                </a:lnTo>
                <a:lnTo>
                  <a:pt x="5086274" y="122047"/>
                </a:lnTo>
                <a:lnTo>
                  <a:pt x="5055032" y="122047"/>
                </a:lnTo>
                <a:lnTo>
                  <a:pt x="5055032" y="187960"/>
                </a:lnTo>
                <a:lnTo>
                  <a:pt x="5086274" y="187960"/>
                </a:lnTo>
                <a:lnTo>
                  <a:pt x="5086274" y="411480"/>
                </a:lnTo>
                <a:lnTo>
                  <a:pt x="5163617" y="411480"/>
                </a:lnTo>
                <a:lnTo>
                  <a:pt x="5163617" y="187960"/>
                </a:lnTo>
                <a:lnTo>
                  <a:pt x="5233467" y="188468"/>
                </a:lnTo>
                <a:lnTo>
                  <a:pt x="5233467" y="122555"/>
                </a:lnTo>
                <a:lnTo>
                  <a:pt x="5163617" y="122555"/>
                </a:lnTo>
                <a:lnTo>
                  <a:pt x="5163540" y="102298"/>
                </a:lnTo>
                <a:lnTo>
                  <a:pt x="5185918" y="69405"/>
                </a:lnTo>
                <a:lnTo>
                  <a:pt x="5235118" y="70612"/>
                </a:lnTo>
                <a:lnTo>
                  <a:pt x="5236388" y="7620"/>
                </a:lnTo>
                <a:close/>
              </a:path>
              <a:path w="6811009" h="1428114">
                <a:moveTo>
                  <a:pt x="5359451" y="760857"/>
                </a:moveTo>
                <a:lnTo>
                  <a:pt x="5353532" y="702411"/>
                </a:lnTo>
                <a:lnTo>
                  <a:pt x="5329098" y="649097"/>
                </a:lnTo>
                <a:lnTo>
                  <a:pt x="5288305" y="619493"/>
                </a:lnTo>
                <a:lnTo>
                  <a:pt x="5281434" y="617677"/>
                </a:lnTo>
                <a:lnTo>
                  <a:pt x="5281434" y="743826"/>
                </a:lnTo>
                <a:lnTo>
                  <a:pt x="5281371" y="777303"/>
                </a:lnTo>
                <a:lnTo>
                  <a:pt x="5269535" y="825881"/>
                </a:lnTo>
                <a:lnTo>
                  <a:pt x="5220868" y="846175"/>
                </a:lnTo>
                <a:lnTo>
                  <a:pt x="5201285" y="839812"/>
                </a:lnTo>
                <a:lnTo>
                  <a:pt x="5175110" y="793953"/>
                </a:lnTo>
                <a:lnTo>
                  <a:pt x="5173040" y="743826"/>
                </a:lnTo>
                <a:lnTo>
                  <a:pt x="5175008" y="727329"/>
                </a:lnTo>
                <a:lnTo>
                  <a:pt x="5189779" y="690372"/>
                </a:lnTo>
                <a:lnTo>
                  <a:pt x="5232616" y="675855"/>
                </a:lnTo>
                <a:lnTo>
                  <a:pt x="5252694" y="681901"/>
                </a:lnTo>
                <a:lnTo>
                  <a:pt x="5269535" y="695706"/>
                </a:lnTo>
                <a:lnTo>
                  <a:pt x="5275504" y="711225"/>
                </a:lnTo>
                <a:lnTo>
                  <a:pt x="5279479" y="727329"/>
                </a:lnTo>
                <a:lnTo>
                  <a:pt x="5281434" y="743826"/>
                </a:lnTo>
                <a:lnTo>
                  <a:pt x="5281434" y="617677"/>
                </a:lnTo>
                <a:lnTo>
                  <a:pt x="5260276" y="612076"/>
                </a:lnTo>
                <a:lnTo>
                  <a:pt x="5227244" y="609600"/>
                </a:lnTo>
                <a:lnTo>
                  <a:pt x="5194198" y="612076"/>
                </a:lnTo>
                <a:lnTo>
                  <a:pt x="5143258" y="631837"/>
                </a:lnTo>
                <a:lnTo>
                  <a:pt x="5111000" y="674865"/>
                </a:lnTo>
                <a:lnTo>
                  <a:pt x="5095595" y="731304"/>
                </a:lnTo>
                <a:lnTo>
                  <a:pt x="5095037" y="760857"/>
                </a:lnTo>
                <a:lnTo>
                  <a:pt x="5100320" y="815594"/>
                </a:lnTo>
                <a:lnTo>
                  <a:pt x="5116182" y="858151"/>
                </a:lnTo>
                <a:lnTo>
                  <a:pt x="5142623" y="888555"/>
                </a:lnTo>
                <a:lnTo>
                  <a:pt x="5179644" y="906805"/>
                </a:lnTo>
                <a:lnTo>
                  <a:pt x="5227244" y="912876"/>
                </a:lnTo>
                <a:lnTo>
                  <a:pt x="5274830" y="906805"/>
                </a:lnTo>
                <a:lnTo>
                  <a:pt x="5311851" y="888555"/>
                </a:lnTo>
                <a:lnTo>
                  <a:pt x="5338292" y="858151"/>
                </a:lnTo>
                <a:lnTo>
                  <a:pt x="5342750" y="846175"/>
                </a:lnTo>
                <a:lnTo>
                  <a:pt x="5354155" y="815594"/>
                </a:lnTo>
                <a:lnTo>
                  <a:pt x="5359451" y="760857"/>
                </a:lnTo>
                <a:close/>
              </a:path>
              <a:path w="6811009" h="1428114">
                <a:moveTo>
                  <a:pt x="5527091" y="266319"/>
                </a:moveTo>
                <a:lnTo>
                  <a:pt x="5521134" y="207683"/>
                </a:lnTo>
                <a:lnTo>
                  <a:pt x="5496611" y="154178"/>
                </a:lnTo>
                <a:lnTo>
                  <a:pt x="5455653" y="124294"/>
                </a:lnTo>
                <a:lnTo>
                  <a:pt x="5448566" y="122415"/>
                </a:lnTo>
                <a:lnTo>
                  <a:pt x="5448566" y="249085"/>
                </a:lnTo>
                <a:lnTo>
                  <a:pt x="5448566" y="282663"/>
                </a:lnTo>
                <a:lnTo>
                  <a:pt x="5436540" y="331343"/>
                </a:lnTo>
                <a:lnTo>
                  <a:pt x="5387238" y="351904"/>
                </a:lnTo>
                <a:lnTo>
                  <a:pt x="5367744" y="345401"/>
                </a:lnTo>
                <a:lnTo>
                  <a:pt x="5351704" y="331343"/>
                </a:lnTo>
                <a:lnTo>
                  <a:pt x="5345658" y="315645"/>
                </a:lnTo>
                <a:lnTo>
                  <a:pt x="5341632" y="299351"/>
                </a:lnTo>
                <a:lnTo>
                  <a:pt x="5339664" y="282663"/>
                </a:lnTo>
                <a:lnTo>
                  <a:pt x="5339664" y="249085"/>
                </a:lnTo>
                <a:lnTo>
                  <a:pt x="5351704" y="200914"/>
                </a:lnTo>
                <a:lnTo>
                  <a:pt x="5399900" y="180784"/>
                </a:lnTo>
                <a:lnTo>
                  <a:pt x="5419864" y="186982"/>
                </a:lnTo>
                <a:lnTo>
                  <a:pt x="5436540" y="200914"/>
                </a:lnTo>
                <a:lnTo>
                  <a:pt x="5442572" y="216433"/>
                </a:lnTo>
                <a:lnTo>
                  <a:pt x="5446598" y="232562"/>
                </a:lnTo>
                <a:lnTo>
                  <a:pt x="5448566" y="249085"/>
                </a:lnTo>
                <a:lnTo>
                  <a:pt x="5448566" y="122415"/>
                </a:lnTo>
                <a:lnTo>
                  <a:pt x="5427459" y="116801"/>
                </a:lnTo>
                <a:lnTo>
                  <a:pt x="5394122" y="114300"/>
                </a:lnTo>
                <a:lnTo>
                  <a:pt x="5360784" y="116801"/>
                </a:lnTo>
                <a:lnTo>
                  <a:pt x="5309641" y="136753"/>
                </a:lnTo>
                <a:lnTo>
                  <a:pt x="5277243" y="179997"/>
                </a:lnTo>
                <a:lnTo>
                  <a:pt x="5261711" y="236664"/>
                </a:lnTo>
                <a:lnTo>
                  <a:pt x="5261153" y="266319"/>
                </a:lnTo>
                <a:lnTo>
                  <a:pt x="5266461" y="321322"/>
                </a:lnTo>
                <a:lnTo>
                  <a:pt x="5282425" y="364109"/>
                </a:lnTo>
                <a:lnTo>
                  <a:pt x="5309019" y="394665"/>
                </a:lnTo>
                <a:lnTo>
                  <a:pt x="5346243" y="412991"/>
                </a:lnTo>
                <a:lnTo>
                  <a:pt x="5394122" y="419100"/>
                </a:lnTo>
                <a:lnTo>
                  <a:pt x="5441988" y="412991"/>
                </a:lnTo>
                <a:lnTo>
                  <a:pt x="5479212" y="394665"/>
                </a:lnTo>
                <a:lnTo>
                  <a:pt x="5505805" y="364109"/>
                </a:lnTo>
                <a:lnTo>
                  <a:pt x="5510365" y="351904"/>
                </a:lnTo>
                <a:lnTo>
                  <a:pt x="5521769" y="321322"/>
                </a:lnTo>
                <a:lnTo>
                  <a:pt x="5527091" y="266319"/>
                </a:lnTo>
                <a:close/>
              </a:path>
              <a:path w="6811009" h="1428114">
                <a:moveTo>
                  <a:pt x="5586908" y="609600"/>
                </a:moveTo>
                <a:lnTo>
                  <a:pt x="5562612" y="615886"/>
                </a:lnTo>
                <a:lnTo>
                  <a:pt x="5538990" y="624205"/>
                </a:lnTo>
                <a:lnTo>
                  <a:pt x="5516181" y="634542"/>
                </a:lnTo>
                <a:lnTo>
                  <a:pt x="5494325" y="646811"/>
                </a:lnTo>
                <a:lnTo>
                  <a:pt x="5494325" y="616331"/>
                </a:lnTo>
                <a:lnTo>
                  <a:pt x="5417744" y="616331"/>
                </a:lnTo>
                <a:lnTo>
                  <a:pt x="5417744" y="905129"/>
                </a:lnTo>
                <a:lnTo>
                  <a:pt x="5495341" y="905256"/>
                </a:lnTo>
                <a:lnTo>
                  <a:pt x="5495341" y="711708"/>
                </a:lnTo>
                <a:lnTo>
                  <a:pt x="5506898" y="707644"/>
                </a:lnTo>
                <a:lnTo>
                  <a:pt x="5524398" y="702551"/>
                </a:lnTo>
                <a:lnTo>
                  <a:pt x="5543562" y="697522"/>
                </a:lnTo>
                <a:lnTo>
                  <a:pt x="5564403" y="692543"/>
                </a:lnTo>
                <a:lnTo>
                  <a:pt x="5586908" y="687578"/>
                </a:lnTo>
                <a:lnTo>
                  <a:pt x="5586908" y="609600"/>
                </a:lnTo>
                <a:close/>
              </a:path>
              <a:path w="6811009" h="1428114">
                <a:moveTo>
                  <a:pt x="5753024" y="115824"/>
                </a:moveTo>
                <a:lnTo>
                  <a:pt x="5728627" y="122110"/>
                </a:lnTo>
                <a:lnTo>
                  <a:pt x="5704903" y="130429"/>
                </a:lnTo>
                <a:lnTo>
                  <a:pt x="5681954" y="140766"/>
                </a:lnTo>
                <a:lnTo>
                  <a:pt x="5659933" y="153035"/>
                </a:lnTo>
                <a:lnTo>
                  <a:pt x="5659933" y="122301"/>
                </a:lnTo>
                <a:lnTo>
                  <a:pt x="5583860" y="122301"/>
                </a:lnTo>
                <a:lnTo>
                  <a:pt x="5583860" y="411480"/>
                </a:lnTo>
                <a:lnTo>
                  <a:pt x="5661076" y="411480"/>
                </a:lnTo>
                <a:lnTo>
                  <a:pt x="5661076" y="218313"/>
                </a:lnTo>
                <a:lnTo>
                  <a:pt x="5672633" y="214122"/>
                </a:lnTo>
                <a:lnTo>
                  <a:pt x="5690222" y="208991"/>
                </a:lnTo>
                <a:lnTo>
                  <a:pt x="5709488" y="203885"/>
                </a:lnTo>
                <a:lnTo>
                  <a:pt x="5730418" y="198856"/>
                </a:lnTo>
                <a:lnTo>
                  <a:pt x="5753024" y="193929"/>
                </a:lnTo>
                <a:lnTo>
                  <a:pt x="5753024" y="115824"/>
                </a:lnTo>
                <a:close/>
              </a:path>
              <a:path w="6811009" h="1428114">
                <a:moveTo>
                  <a:pt x="5871896" y="853313"/>
                </a:moveTo>
                <a:lnTo>
                  <a:pt x="5852973" y="778002"/>
                </a:lnTo>
                <a:lnTo>
                  <a:pt x="5852896" y="698766"/>
                </a:lnTo>
                <a:lnTo>
                  <a:pt x="5852757" y="685723"/>
                </a:lnTo>
                <a:lnTo>
                  <a:pt x="5840298" y="647738"/>
                </a:lnTo>
                <a:lnTo>
                  <a:pt x="5796140" y="613841"/>
                </a:lnTo>
                <a:lnTo>
                  <a:pt x="5748198" y="608076"/>
                </a:lnTo>
                <a:lnTo>
                  <a:pt x="5718530" y="609346"/>
                </a:lnTo>
                <a:lnTo>
                  <a:pt x="5689079" y="612559"/>
                </a:lnTo>
                <a:lnTo>
                  <a:pt x="5659894" y="617728"/>
                </a:lnTo>
                <a:lnTo>
                  <a:pt x="5631104" y="624840"/>
                </a:lnTo>
                <a:lnTo>
                  <a:pt x="5633263" y="678688"/>
                </a:lnTo>
                <a:lnTo>
                  <a:pt x="5741721" y="674243"/>
                </a:lnTo>
                <a:lnTo>
                  <a:pt x="5748528" y="674243"/>
                </a:lnTo>
                <a:lnTo>
                  <a:pt x="5775769" y="698766"/>
                </a:lnTo>
                <a:lnTo>
                  <a:pt x="5775757" y="724154"/>
                </a:lnTo>
                <a:lnTo>
                  <a:pt x="5775503" y="724179"/>
                </a:lnTo>
                <a:lnTo>
                  <a:pt x="5775503" y="778002"/>
                </a:lnTo>
                <a:lnTo>
                  <a:pt x="5775503" y="840105"/>
                </a:lnTo>
                <a:lnTo>
                  <a:pt x="5766740" y="842518"/>
                </a:lnTo>
                <a:lnTo>
                  <a:pt x="5755017" y="845375"/>
                </a:lnTo>
                <a:lnTo>
                  <a:pt x="5743156" y="847471"/>
                </a:lnTo>
                <a:lnTo>
                  <a:pt x="5731180" y="848804"/>
                </a:lnTo>
                <a:lnTo>
                  <a:pt x="5719115" y="849376"/>
                </a:lnTo>
                <a:lnTo>
                  <a:pt x="5706694" y="847407"/>
                </a:lnTo>
                <a:lnTo>
                  <a:pt x="5697855" y="841438"/>
                </a:lnTo>
                <a:lnTo>
                  <a:pt x="5692546" y="831481"/>
                </a:lnTo>
                <a:lnTo>
                  <a:pt x="5690794" y="817499"/>
                </a:lnTo>
                <a:lnTo>
                  <a:pt x="5690667" y="815975"/>
                </a:lnTo>
                <a:lnTo>
                  <a:pt x="5690667" y="812927"/>
                </a:lnTo>
                <a:lnTo>
                  <a:pt x="5722925" y="782701"/>
                </a:lnTo>
                <a:lnTo>
                  <a:pt x="5775503" y="778002"/>
                </a:lnTo>
                <a:lnTo>
                  <a:pt x="5775503" y="724179"/>
                </a:lnTo>
                <a:lnTo>
                  <a:pt x="5693905" y="730415"/>
                </a:lnTo>
                <a:lnTo>
                  <a:pt x="5655576" y="741997"/>
                </a:lnTo>
                <a:lnTo>
                  <a:pt x="5617807" y="781786"/>
                </a:lnTo>
                <a:lnTo>
                  <a:pt x="5613197" y="817626"/>
                </a:lnTo>
                <a:lnTo>
                  <a:pt x="5618772" y="859358"/>
                </a:lnTo>
                <a:lnTo>
                  <a:pt x="5635510" y="889114"/>
                </a:lnTo>
                <a:lnTo>
                  <a:pt x="5663450" y="906945"/>
                </a:lnTo>
                <a:lnTo>
                  <a:pt x="5702605" y="912876"/>
                </a:lnTo>
                <a:lnTo>
                  <a:pt x="5724499" y="911453"/>
                </a:lnTo>
                <a:lnTo>
                  <a:pt x="5746039" y="907592"/>
                </a:lnTo>
                <a:lnTo>
                  <a:pt x="5766994" y="901331"/>
                </a:lnTo>
                <a:lnTo>
                  <a:pt x="5787187" y="892683"/>
                </a:lnTo>
                <a:lnTo>
                  <a:pt x="5795505" y="897928"/>
                </a:lnTo>
                <a:lnTo>
                  <a:pt x="5834329" y="910831"/>
                </a:lnTo>
                <a:lnTo>
                  <a:pt x="5869610" y="912876"/>
                </a:lnTo>
                <a:lnTo>
                  <a:pt x="5870384" y="892683"/>
                </a:lnTo>
                <a:lnTo>
                  <a:pt x="5871896" y="853313"/>
                </a:lnTo>
                <a:close/>
              </a:path>
              <a:path w="6811009" h="1428114">
                <a:moveTo>
                  <a:pt x="6086780" y="616585"/>
                </a:moveTo>
                <a:lnTo>
                  <a:pt x="6015279" y="616585"/>
                </a:lnTo>
                <a:lnTo>
                  <a:pt x="6015279" y="536448"/>
                </a:lnTo>
                <a:lnTo>
                  <a:pt x="5937923" y="536448"/>
                </a:lnTo>
                <a:lnTo>
                  <a:pt x="5937923" y="616585"/>
                </a:lnTo>
                <a:lnTo>
                  <a:pt x="5903900" y="616585"/>
                </a:lnTo>
                <a:lnTo>
                  <a:pt x="5903900" y="682244"/>
                </a:lnTo>
                <a:lnTo>
                  <a:pt x="5937923" y="682244"/>
                </a:lnTo>
                <a:lnTo>
                  <a:pt x="5937923" y="801878"/>
                </a:lnTo>
                <a:lnTo>
                  <a:pt x="5939066" y="830872"/>
                </a:lnTo>
                <a:lnTo>
                  <a:pt x="5948324" y="874052"/>
                </a:lnTo>
                <a:lnTo>
                  <a:pt x="5983744" y="905548"/>
                </a:lnTo>
                <a:lnTo>
                  <a:pt x="6027471" y="911352"/>
                </a:lnTo>
                <a:lnTo>
                  <a:pt x="6042317" y="910336"/>
                </a:lnTo>
                <a:lnTo>
                  <a:pt x="6057112" y="908583"/>
                </a:lnTo>
                <a:lnTo>
                  <a:pt x="6071832" y="906094"/>
                </a:lnTo>
                <a:lnTo>
                  <a:pt x="6086399" y="902843"/>
                </a:lnTo>
                <a:lnTo>
                  <a:pt x="6082843" y="841248"/>
                </a:lnTo>
                <a:lnTo>
                  <a:pt x="6039155" y="842391"/>
                </a:lnTo>
                <a:lnTo>
                  <a:pt x="6032919" y="842772"/>
                </a:lnTo>
                <a:lnTo>
                  <a:pt x="6026823" y="840994"/>
                </a:lnTo>
                <a:lnTo>
                  <a:pt x="6015279" y="816610"/>
                </a:lnTo>
                <a:lnTo>
                  <a:pt x="6015279" y="808355"/>
                </a:lnTo>
                <a:lnTo>
                  <a:pt x="6015647" y="800227"/>
                </a:lnTo>
                <a:lnTo>
                  <a:pt x="6015647" y="682244"/>
                </a:lnTo>
                <a:lnTo>
                  <a:pt x="6086780" y="682244"/>
                </a:lnTo>
                <a:lnTo>
                  <a:pt x="6086780" y="616585"/>
                </a:lnTo>
                <a:close/>
              </a:path>
              <a:path w="6811009" h="1428114">
                <a:moveTo>
                  <a:pt x="6214796" y="615696"/>
                </a:moveTo>
                <a:lnTo>
                  <a:pt x="6137072" y="615696"/>
                </a:lnTo>
                <a:lnTo>
                  <a:pt x="6137072" y="905256"/>
                </a:lnTo>
                <a:lnTo>
                  <a:pt x="6214796" y="905256"/>
                </a:lnTo>
                <a:lnTo>
                  <a:pt x="6214796" y="615696"/>
                </a:lnTo>
                <a:close/>
              </a:path>
              <a:path w="6811009" h="1428114">
                <a:moveTo>
                  <a:pt x="6214796" y="499872"/>
                </a:moveTo>
                <a:lnTo>
                  <a:pt x="6137072" y="499872"/>
                </a:lnTo>
                <a:lnTo>
                  <a:pt x="6137072" y="578612"/>
                </a:lnTo>
                <a:lnTo>
                  <a:pt x="6214796" y="578612"/>
                </a:lnTo>
                <a:lnTo>
                  <a:pt x="6214796" y="499872"/>
                </a:lnTo>
                <a:close/>
              </a:path>
              <a:path w="6811009" h="1428114">
                <a:moveTo>
                  <a:pt x="6214796" y="254254"/>
                </a:moveTo>
                <a:lnTo>
                  <a:pt x="6209144" y="191160"/>
                </a:lnTo>
                <a:lnTo>
                  <a:pt x="6192444" y="147955"/>
                </a:lnTo>
                <a:lnTo>
                  <a:pt x="6161240" y="122859"/>
                </a:lnTo>
                <a:lnTo>
                  <a:pt x="6113196" y="114427"/>
                </a:lnTo>
                <a:lnTo>
                  <a:pt x="6087770" y="116954"/>
                </a:lnTo>
                <a:lnTo>
                  <a:pt x="6062942" y="122364"/>
                </a:lnTo>
                <a:lnTo>
                  <a:pt x="6038951" y="130644"/>
                </a:lnTo>
                <a:lnTo>
                  <a:pt x="6016041" y="141732"/>
                </a:lnTo>
                <a:lnTo>
                  <a:pt x="6000420" y="129197"/>
                </a:lnTo>
                <a:lnTo>
                  <a:pt x="5982767" y="120319"/>
                </a:lnTo>
                <a:lnTo>
                  <a:pt x="5963666" y="115328"/>
                </a:lnTo>
                <a:lnTo>
                  <a:pt x="5943778" y="114427"/>
                </a:lnTo>
                <a:lnTo>
                  <a:pt x="5925756" y="116992"/>
                </a:lnTo>
                <a:lnTo>
                  <a:pt x="5908243" y="121767"/>
                </a:lnTo>
                <a:lnTo>
                  <a:pt x="5891441" y="128689"/>
                </a:lnTo>
                <a:lnTo>
                  <a:pt x="5875579" y="137668"/>
                </a:lnTo>
                <a:lnTo>
                  <a:pt x="5875579" y="121412"/>
                </a:lnTo>
                <a:lnTo>
                  <a:pt x="5798744" y="121412"/>
                </a:lnTo>
                <a:lnTo>
                  <a:pt x="5798744" y="411480"/>
                </a:lnTo>
                <a:lnTo>
                  <a:pt x="5876214" y="411480"/>
                </a:lnTo>
                <a:lnTo>
                  <a:pt x="5876214" y="193167"/>
                </a:lnTo>
                <a:lnTo>
                  <a:pt x="5893892" y="187388"/>
                </a:lnTo>
                <a:lnTo>
                  <a:pt x="5904954" y="184886"/>
                </a:lnTo>
                <a:lnTo>
                  <a:pt x="5916193" y="183388"/>
                </a:lnTo>
                <a:lnTo>
                  <a:pt x="5927522" y="182880"/>
                </a:lnTo>
                <a:lnTo>
                  <a:pt x="5937555" y="183083"/>
                </a:lnTo>
                <a:lnTo>
                  <a:pt x="5964440" y="215328"/>
                </a:lnTo>
                <a:lnTo>
                  <a:pt x="5968149" y="245833"/>
                </a:lnTo>
                <a:lnTo>
                  <a:pt x="5967895" y="261239"/>
                </a:lnTo>
                <a:lnTo>
                  <a:pt x="5967895" y="410718"/>
                </a:lnTo>
                <a:lnTo>
                  <a:pt x="6045378" y="410718"/>
                </a:lnTo>
                <a:lnTo>
                  <a:pt x="6045378" y="261239"/>
                </a:lnTo>
                <a:lnTo>
                  <a:pt x="6044819" y="233464"/>
                </a:lnTo>
                <a:lnTo>
                  <a:pt x="6043219" y="195199"/>
                </a:lnTo>
                <a:lnTo>
                  <a:pt x="6051855" y="192278"/>
                </a:lnTo>
                <a:lnTo>
                  <a:pt x="6062916" y="189001"/>
                </a:lnTo>
                <a:lnTo>
                  <a:pt x="6074156" y="186550"/>
                </a:lnTo>
                <a:lnTo>
                  <a:pt x="6085510" y="184950"/>
                </a:lnTo>
                <a:lnTo>
                  <a:pt x="6096940" y="184150"/>
                </a:lnTo>
                <a:lnTo>
                  <a:pt x="6106757" y="184556"/>
                </a:lnTo>
                <a:lnTo>
                  <a:pt x="6133287" y="215150"/>
                </a:lnTo>
                <a:lnTo>
                  <a:pt x="6137376" y="242684"/>
                </a:lnTo>
                <a:lnTo>
                  <a:pt x="6137326" y="411480"/>
                </a:lnTo>
                <a:lnTo>
                  <a:pt x="6214796" y="411480"/>
                </a:lnTo>
                <a:lnTo>
                  <a:pt x="6214796" y="254254"/>
                </a:lnTo>
                <a:close/>
              </a:path>
              <a:path w="6811009" h="1428114">
                <a:moveTo>
                  <a:pt x="6522644" y="358902"/>
                </a:moveTo>
                <a:lnTo>
                  <a:pt x="6517056" y="358394"/>
                </a:lnTo>
                <a:lnTo>
                  <a:pt x="6511849" y="355600"/>
                </a:lnTo>
                <a:lnTo>
                  <a:pt x="6511442" y="355092"/>
                </a:lnTo>
                <a:lnTo>
                  <a:pt x="6508293" y="351155"/>
                </a:lnTo>
                <a:lnTo>
                  <a:pt x="6505499" y="345313"/>
                </a:lnTo>
                <a:lnTo>
                  <a:pt x="6503975" y="338963"/>
                </a:lnTo>
                <a:lnTo>
                  <a:pt x="6503721" y="332486"/>
                </a:lnTo>
                <a:lnTo>
                  <a:pt x="6503721" y="283972"/>
                </a:lnTo>
                <a:lnTo>
                  <a:pt x="6503619" y="191376"/>
                </a:lnTo>
                <a:lnTo>
                  <a:pt x="6491198" y="153035"/>
                </a:lnTo>
                <a:lnTo>
                  <a:pt x="6461074" y="125018"/>
                </a:lnTo>
                <a:lnTo>
                  <a:pt x="6420536" y="113309"/>
                </a:lnTo>
                <a:lnTo>
                  <a:pt x="6399200" y="113284"/>
                </a:lnTo>
                <a:lnTo>
                  <a:pt x="6369469" y="114503"/>
                </a:lnTo>
                <a:lnTo>
                  <a:pt x="6339954" y="117716"/>
                </a:lnTo>
                <a:lnTo>
                  <a:pt x="6310719" y="122910"/>
                </a:lnTo>
                <a:lnTo>
                  <a:pt x="6281852" y="130048"/>
                </a:lnTo>
                <a:lnTo>
                  <a:pt x="6284011" y="183896"/>
                </a:lnTo>
                <a:lnTo>
                  <a:pt x="6392469" y="179324"/>
                </a:lnTo>
                <a:lnTo>
                  <a:pt x="6399301" y="179324"/>
                </a:lnTo>
                <a:lnTo>
                  <a:pt x="6426606" y="203898"/>
                </a:lnTo>
                <a:lnTo>
                  <a:pt x="6426505" y="229235"/>
                </a:lnTo>
                <a:lnTo>
                  <a:pt x="6426124" y="229273"/>
                </a:lnTo>
                <a:lnTo>
                  <a:pt x="6426124" y="283972"/>
                </a:lnTo>
                <a:lnTo>
                  <a:pt x="6426124" y="345948"/>
                </a:lnTo>
                <a:lnTo>
                  <a:pt x="6405753" y="351040"/>
                </a:lnTo>
                <a:lnTo>
                  <a:pt x="6393828" y="353174"/>
                </a:lnTo>
                <a:lnTo>
                  <a:pt x="6381763" y="354520"/>
                </a:lnTo>
                <a:lnTo>
                  <a:pt x="6369609" y="355092"/>
                </a:lnTo>
                <a:lnTo>
                  <a:pt x="6357315" y="353098"/>
                </a:lnTo>
                <a:lnTo>
                  <a:pt x="6348501" y="347129"/>
                </a:lnTo>
                <a:lnTo>
                  <a:pt x="6343193" y="337197"/>
                </a:lnTo>
                <a:lnTo>
                  <a:pt x="6341415" y="323342"/>
                </a:lnTo>
                <a:lnTo>
                  <a:pt x="6341161" y="320294"/>
                </a:lnTo>
                <a:lnTo>
                  <a:pt x="6341288" y="318770"/>
                </a:lnTo>
                <a:lnTo>
                  <a:pt x="6373673" y="288417"/>
                </a:lnTo>
                <a:lnTo>
                  <a:pt x="6426124" y="283972"/>
                </a:lnTo>
                <a:lnTo>
                  <a:pt x="6426124" y="229273"/>
                </a:lnTo>
                <a:lnTo>
                  <a:pt x="6344653" y="235407"/>
                </a:lnTo>
                <a:lnTo>
                  <a:pt x="6306324" y="246849"/>
                </a:lnTo>
                <a:lnTo>
                  <a:pt x="6268555" y="286727"/>
                </a:lnTo>
                <a:lnTo>
                  <a:pt x="6264033" y="323342"/>
                </a:lnTo>
                <a:lnTo>
                  <a:pt x="6269456" y="364109"/>
                </a:lnTo>
                <a:lnTo>
                  <a:pt x="6286208" y="393801"/>
                </a:lnTo>
                <a:lnTo>
                  <a:pt x="6314173" y="411632"/>
                </a:lnTo>
                <a:lnTo>
                  <a:pt x="6353353" y="417576"/>
                </a:lnTo>
                <a:lnTo>
                  <a:pt x="6375247" y="416140"/>
                </a:lnTo>
                <a:lnTo>
                  <a:pt x="6396787" y="412229"/>
                </a:lnTo>
                <a:lnTo>
                  <a:pt x="6417742" y="405917"/>
                </a:lnTo>
                <a:lnTo>
                  <a:pt x="6437935" y="397256"/>
                </a:lnTo>
                <a:lnTo>
                  <a:pt x="6446253" y="402501"/>
                </a:lnTo>
                <a:lnTo>
                  <a:pt x="6485077" y="415366"/>
                </a:lnTo>
                <a:lnTo>
                  <a:pt x="6520358" y="417576"/>
                </a:lnTo>
                <a:lnTo>
                  <a:pt x="6521145" y="397256"/>
                </a:lnTo>
                <a:lnTo>
                  <a:pt x="6522644" y="358902"/>
                </a:lnTo>
                <a:close/>
              </a:path>
              <a:path w="6811009" h="1428114">
                <a:moveTo>
                  <a:pt x="6530264" y="615696"/>
                </a:moveTo>
                <a:lnTo>
                  <a:pt x="6451524" y="615696"/>
                </a:lnTo>
                <a:lnTo>
                  <a:pt x="6402756" y="839597"/>
                </a:lnTo>
                <a:lnTo>
                  <a:pt x="6386500" y="839597"/>
                </a:lnTo>
                <a:lnTo>
                  <a:pt x="6340145" y="615696"/>
                </a:lnTo>
                <a:lnTo>
                  <a:pt x="6258992" y="615696"/>
                </a:lnTo>
                <a:lnTo>
                  <a:pt x="6329350" y="905256"/>
                </a:lnTo>
                <a:lnTo>
                  <a:pt x="6460033" y="905256"/>
                </a:lnTo>
                <a:lnTo>
                  <a:pt x="6530264" y="615696"/>
                </a:lnTo>
                <a:close/>
              </a:path>
              <a:path w="6811009" h="1428114">
                <a:moveTo>
                  <a:pt x="6810680" y="853313"/>
                </a:moveTo>
                <a:lnTo>
                  <a:pt x="6791757" y="778002"/>
                </a:lnTo>
                <a:lnTo>
                  <a:pt x="6791680" y="698766"/>
                </a:lnTo>
                <a:lnTo>
                  <a:pt x="6791541" y="685723"/>
                </a:lnTo>
                <a:lnTo>
                  <a:pt x="6779082" y="647738"/>
                </a:lnTo>
                <a:lnTo>
                  <a:pt x="6734924" y="613841"/>
                </a:lnTo>
                <a:lnTo>
                  <a:pt x="6686982" y="608076"/>
                </a:lnTo>
                <a:lnTo>
                  <a:pt x="6657327" y="609346"/>
                </a:lnTo>
                <a:lnTo>
                  <a:pt x="6627863" y="612559"/>
                </a:lnTo>
                <a:lnTo>
                  <a:pt x="6598679" y="617728"/>
                </a:lnTo>
                <a:lnTo>
                  <a:pt x="6569888" y="624840"/>
                </a:lnTo>
                <a:lnTo>
                  <a:pt x="6572047" y="678688"/>
                </a:lnTo>
                <a:lnTo>
                  <a:pt x="6680505" y="674243"/>
                </a:lnTo>
                <a:lnTo>
                  <a:pt x="6687312" y="674243"/>
                </a:lnTo>
                <a:lnTo>
                  <a:pt x="6714553" y="698766"/>
                </a:lnTo>
                <a:lnTo>
                  <a:pt x="6714541" y="724154"/>
                </a:lnTo>
                <a:lnTo>
                  <a:pt x="6714287" y="724179"/>
                </a:lnTo>
                <a:lnTo>
                  <a:pt x="6714287" y="778002"/>
                </a:lnTo>
                <a:lnTo>
                  <a:pt x="6714287" y="840105"/>
                </a:lnTo>
                <a:lnTo>
                  <a:pt x="6705524" y="842518"/>
                </a:lnTo>
                <a:lnTo>
                  <a:pt x="6693802" y="845375"/>
                </a:lnTo>
                <a:lnTo>
                  <a:pt x="6681940" y="847471"/>
                </a:lnTo>
                <a:lnTo>
                  <a:pt x="6669964" y="848804"/>
                </a:lnTo>
                <a:lnTo>
                  <a:pt x="6657899" y="849376"/>
                </a:lnTo>
                <a:lnTo>
                  <a:pt x="6645478" y="847407"/>
                </a:lnTo>
                <a:lnTo>
                  <a:pt x="6636639" y="841438"/>
                </a:lnTo>
                <a:lnTo>
                  <a:pt x="6631330" y="831481"/>
                </a:lnTo>
                <a:lnTo>
                  <a:pt x="6629578" y="817499"/>
                </a:lnTo>
                <a:lnTo>
                  <a:pt x="6629451" y="812927"/>
                </a:lnTo>
                <a:lnTo>
                  <a:pt x="6632346" y="800836"/>
                </a:lnTo>
                <a:lnTo>
                  <a:pt x="6639382" y="791108"/>
                </a:lnTo>
                <a:lnTo>
                  <a:pt x="6649517" y="784733"/>
                </a:lnTo>
                <a:lnTo>
                  <a:pt x="6661709" y="782701"/>
                </a:lnTo>
                <a:lnTo>
                  <a:pt x="6714287" y="778002"/>
                </a:lnTo>
                <a:lnTo>
                  <a:pt x="6714287" y="724179"/>
                </a:lnTo>
                <a:lnTo>
                  <a:pt x="6632689" y="730415"/>
                </a:lnTo>
                <a:lnTo>
                  <a:pt x="6594361" y="741997"/>
                </a:lnTo>
                <a:lnTo>
                  <a:pt x="6556591" y="781786"/>
                </a:lnTo>
                <a:lnTo>
                  <a:pt x="6551981" y="817626"/>
                </a:lnTo>
                <a:lnTo>
                  <a:pt x="6557556" y="859358"/>
                </a:lnTo>
                <a:lnTo>
                  <a:pt x="6574295" y="889114"/>
                </a:lnTo>
                <a:lnTo>
                  <a:pt x="6602235" y="906945"/>
                </a:lnTo>
                <a:lnTo>
                  <a:pt x="6641389" y="912876"/>
                </a:lnTo>
                <a:lnTo>
                  <a:pt x="6663283" y="911453"/>
                </a:lnTo>
                <a:lnTo>
                  <a:pt x="6684810" y="907592"/>
                </a:lnTo>
                <a:lnTo>
                  <a:pt x="6705778" y="901331"/>
                </a:lnTo>
                <a:lnTo>
                  <a:pt x="6725971" y="892683"/>
                </a:lnTo>
                <a:lnTo>
                  <a:pt x="6734289" y="897928"/>
                </a:lnTo>
                <a:lnTo>
                  <a:pt x="6773113" y="910831"/>
                </a:lnTo>
                <a:lnTo>
                  <a:pt x="6808394" y="912876"/>
                </a:lnTo>
                <a:lnTo>
                  <a:pt x="6809168" y="892683"/>
                </a:lnTo>
                <a:lnTo>
                  <a:pt x="6810680" y="853313"/>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2588238" y="6283450"/>
            <a:ext cx="2034053" cy="434877"/>
          </a:xfrm>
          <a:prstGeom prst="rect">
            <a:avLst/>
          </a:prstGeom>
        </p:spPr>
      </p:pic>
      <p:pic>
        <p:nvPicPr>
          <p:cNvPr id="19" name="bg object 19"/>
          <p:cNvPicPr/>
          <p:nvPr/>
        </p:nvPicPr>
        <p:blipFill>
          <a:blip r:embed="rId4" cstate="print"/>
          <a:stretch>
            <a:fillRect/>
          </a:stretch>
        </p:blipFill>
        <p:spPr>
          <a:xfrm>
            <a:off x="7536321" y="6100852"/>
            <a:ext cx="1991611" cy="612239"/>
          </a:xfrm>
          <a:prstGeom prst="rect">
            <a:avLst/>
          </a:prstGeom>
        </p:spPr>
      </p:pic>
      <p:pic>
        <p:nvPicPr>
          <p:cNvPr id="20" name="bg object 20"/>
          <p:cNvPicPr/>
          <p:nvPr/>
        </p:nvPicPr>
        <p:blipFill>
          <a:blip r:embed="rId5" cstate="print"/>
          <a:stretch>
            <a:fillRect/>
          </a:stretch>
        </p:blipFill>
        <p:spPr>
          <a:xfrm>
            <a:off x="5034053" y="6193795"/>
            <a:ext cx="1151729" cy="51450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B0C9430-D84F-433C-AAD4-EF34146B96AC}" type="datetime1">
              <a:rPr lang="en-US" smtClean="0"/>
              <a:t>3/11/2026</a:t>
            </a:fld>
            <a:endParaRPr lang="en-US"/>
          </a:p>
        </p:txBody>
      </p:sp>
      <p:sp>
        <p:nvSpPr>
          <p:cNvPr id="4" name="Holder 4"/>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4766" y="158876"/>
            <a:ext cx="10197465" cy="513715"/>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a:xfrm>
            <a:off x="431037" y="1234186"/>
            <a:ext cx="6622415" cy="145288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344E1C9A-4E9C-451D-898F-5584FEA1D52E}" type="datetime1">
              <a:rPr lang="en-US" smtClean="0"/>
              <a:t>3/11/2026</a:t>
            </a:fld>
            <a:endParaRPr lang="en-US"/>
          </a:p>
        </p:txBody>
      </p:sp>
      <p:sp>
        <p:nvSpPr>
          <p:cNvPr id="6" name="Holder 6"/>
          <p:cNvSpPr>
            <a:spLocks noGrp="1"/>
          </p:cNvSpPr>
          <p:nvPr>
            <p:ph type="sldNum" sz="quarter" idx="7"/>
          </p:nvPr>
        </p:nvSpPr>
        <p:spPr>
          <a:xfrm>
            <a:off x="11241023" y="6236673"/>
            <a:ext cx="305689" cy="305673"/>
          </a:xfrm>
          <a:prstGeom prst="rect">
            <a:avLst/>
          </a:prstGeom>
        </p:spPr>
        <p:txBody>
          <a:bodyPr wrap="square" lIns="0" tIns="0" rIns="0" bIns="0">
            <a:spAutoFit/>
          </a:bodyPr>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hyperlink" Target="http://www.provincecomuni.eu/" TargetMode="External"/><Relationship Id="rId7" Type="http://schemas.openxmlformats.org/officeDocument/2006/relationships/image" Target="../media/image12.png"/><Relationship Id="rId2" Type="http://schemas.openxmlformats.org/officeDocument/2006/relationships/hyperlink" Target="http://www.pi-co.eu/"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7.png"/><Relationship Id="rId4" Type="http://schemas.openxmlformats.org/officeDocument/2006/relationships/hyperlink" Target="http://www.provinceditalia.i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a:t>
            </a:fld>
            <a:endParaRPr spc="-25" dirty="0">
              <a:solidFill>
                <a:srgbClr val="FFFFFF"/>
              </a:solidFill>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2800" b="1" dirty="0">
              <a:solidFill>
                <a:schemeClr val="bg1"/>
              </a:solidFill>
              <a:latin typeface="Aharoni" panose="020F0502020204030204" pitchFamily="2" charset="-79"/>
              <a:cs typeface="Aharoni" panose="020F0502020204030204" pitchFamily="2" charset="-79"/>
            </a:endParaRPr>
          </a:p>
          <a:p>
            <a:pPr algn="ctr"/>
            <a:r>
              <a:rPr lang="it-IT" sz="2800" b="1" dirty="0">
                <a:solidFill>
                  <a:schemeClr val="bg1"/>
                </a:solidFill>
                <a:latin typeface="Aharoni" panose="020F0502020204030204" pitchFamily="2" charset="-79"/>
                <a:cs typeface="Aharoni" panose="020F0502020204030204" pitchFamily="2" charset="-79"/>
              </a:rPr>
              <a:t> </a:t>
            </a:r>
          </a:p>
          <a:p>
            <a:pPr algn="ctr">
              <a:lnSpc>
                <a:spcPct val="107000"/>
              </a:lnSpc>
              <a:spcAft>
                <a:spcPts val="800"/>
              </a:spcAft>
              <a:buNone/>
            </a:pPr>
            <a:endParaRPr lang="it-IT" sz="2800" b="1" dirty="0">
              <a:solidFill>
                <a:schemeClr val="bg1"/>
              </a:solidFill>
              <a:latin typeface="Aharoni" panose="020F0502020204030204" pitchFamily="2" charset="-79"/>
              <a:cs typeface="Aharoni" panose="020F0502020204030204" pitchFamily="2" charset="-79"/>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0" y="198269"/>
            <a:ext cx="2038751" cy="1141540"/>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249" y="558588"/>
            <a:ext cx="2191151" cy="678356"/>
          </a:xfrm>
          <a:prstGeom prst="rect">
            <a:avLst/>
          </a:prstGeom>
        </p:spPr>
      </p:pic>
      <p:pic>
        <p:nvPicPr>
          <p:cNvPr id="2" name="Immagine 1">
            <a:extLst>
              <a:ext uri="{FF2B5EF4-FFF2-40B4-BE49-F238E27FC236}">
                <a16:creationId xmlns:a16="http://schemas.microsoft.com/office/drawing/2014/main" id="{84A5CBFD-6B76-7EA1-7FE1-5D20650B44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474BD8F6-161C-5639-16E8-35B3F3CDF5C3}"/>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4844501" y="561417"/>
            <a:ext cx="2502998" cy="549486"/>
          </a:xfrm>
          <a:prstGeom prst="rect">
            <a:avLst/>
          </a:prstGeom>
        </p:spPr>
      </p:pic>
      <p:sp>
        <p:nvSpPr>
          <p:cNvPr id="8" name="CasellaDiTesto 7">
            <a:extLst>
              <a:ext uri="{FF2B5EF4-FFF2-40B4-BE49-F238E27FC236}">
                <a16:creationId xmlns:a16="http://schemas.microsoft.com/office/drawing/2014/main" id="{5B6CB842-6E5E-AFBB-0EBC-2A606C567BFE}"/>
              </a:ext>
            </a:extLst>
          </p:cNvPr>
          <p:cNvSpPr txBox="1"/>
          <p:nvPr/>
        </p:nvSpPr>
        <p:spPr>
          <a:xfrm>
            <a:off x="942881" y="1632926"/>
            <a:ext cx="10173502" cy="717569"/>
          </a:xfrm>
          <a:prstGeom prst="rect">
            <a:avLst/>
          </a:prstGeom>
          <a:noFill/>
        </p:spPr>
        <p:txBody>
          <a:bodyPr wrap="square">
            <a:spAutoFit/>
          </a:bodyPr>
          <a:lstStyle/>
          <a:p>
            <a:pPr algn="ctr">
              <a:lnSpc>
                <a:spcPct val="107000"/>
              </a:lnSpc>
              <a:spcAft>
                <a:spcPts val="800"/>
              </a:spcAft>
              <a:buNone/>
            </a:pPr>
            <a:r>
              <a:rPr lang="it-IT" sz="16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6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EDA5358-602B-1421-556B-3F7F5E734CE8}"/>
              </a:ext>
            </a:extLst>
          </p:cNvPr>
          <p:cNvSpPr txBox="1"/>
          <p:nvPr/>
        </p:nvSpPr>
        <p:spPr>
          <a:xfrm>
            <a:off x="942881" y="2872518"/>
            <a:ext cx="10173502" cy="1688219"/>
          </a:xfrm>
          <a:prstGeom prst="rect">
            <a:avLst/>
          </a:prstGeom>
          <a:noFill/>
        </p:spPr>
        <p:txBody>
          <a:bodyPr wrap="square">
            <a:spAutoFit/>
          </a:bodyPr>
          <a:lstStyle/>
          <a:p>
            <a:pPr algn="ctr">
              <a:lnSpc>
                <a:spcPct val="107000"/>
              </a:lnSpc>
              <a:spcAft>
                <a:spcPts val="800"/>
              </a:spcAft>
              <a:buNone/>
            </a:pPr>
            <a:r>
              <a:rPr lang="it-IT" sz="2800" b="1" dirty="0">
                <a:solidFill>
                  <a:schemeClr val="bg1"/>
                </a:solidFill>
                <a:latin typeface="Aharoni" panose="020F0502020204030204" pitchFamily="2" charset="-79"/>
                <a:cs typeface="Aharoni" panose="020F0502020204030204" pitchFamily="2" charset="-79"/>
              </a:rPr>
              <a:t>L’informativa alle O.O.S.S. e alla RSU sulla costituzione del fondo</a:t>
            </a:r>
          </a:p>
          <a:p>
            <a:pPr algn="ctr">
              <a:lnSpc>
                <a:spcPct val="107000"/>
              </a:lnSpc>
              <a:spcAft>
                <a:spcPts val="800"/>
              </a:spcAft>
              <a:buNone/>
            </a:pPr>
            <a:br>
              <a:rPr lang="it-IT" sz="1800" b="1" dirty="0">
                <a:solidFill>
                  <a:schemeClr val="bg1"/>
                </a:solidFill>
                <a:latin typeface="Aharoni" panose="020F0502020204030204" pitchFamily="2" charset="-79"/>
                <a:cs typeface="Aharoni" panose="020F0502020204030204" pitchFamily="2" charset="-79"/>
              </a:rPr>
            </a:br>
            <a:r>
              <a:rPr lang="it-IT" sz="1800" b="1" dirty="0">
                <a:solidFill>
                  <a:schemeClr val="bg1"/>
                </a:solidFill>
                <a:latin typeface="Aharoni" panose="020F0502020204030204" pitchFamily="2" charset="-79"/>
                <a:cs typeface="Aharoni" panose="020F0502020204030204" pitchFamily="2" charset="-79"/>
              </a:rPr>
              <a:t>Raffaele Guizzardi</a:t>
            </a:r>
          </a:p>
        </p:txBody>
      </p:sp>
      <p:sp>
        <p:nvSpPr>
          <p:cNvPr id="10" name="CasellaDiTesto 9">
            <a:extLst>
              <a:ext uri="{FF2B5EF4-FFF2-40B4-BE49-F238E27FC236}">
                <a16:creationId xmlns:a16="http://schemas.microsoft.com/office/drawing/2014/main" id="{D5ECE43A-3FB7-0821-526C-53DCB5B0F178}"/>
              </a:ext>
            </a:extLst>
          </p:cNvPr>
          <p:cNvSpPr txBox="1"/>
          <p:nvPr/>
        </p:nvSpPr>
        <p:spPr>
          <a:xfrm>
            <a:off x="808703" y="4384275"/>
            <a:ext cx="10173502" cy="680251"/>
          </a:xfrm>
          <a:prstGeom prst="rect">
            <a:avLst/>
          </a:prstGeom>
          <a:noFill/>
        </p:spPr>
        <p:txBody>
          <a:bodyPr wrap="square">
            <a:spAutoFit/>
          </a:bodyPr>
          <a:lstStyle/>
          <a:p>
            <a:pPr algn="r">
              <a:lnSpc>
                <a:spcPct val="107000"/>
              </a:lnSpc>
              <a:spcAft>
                <a:spcPts val="800"/>
              </a:spcAft>
              <a:buNone/>
            </a:pPr>
            <a:r>
              <a:rPr lang="it-IT" sz="1800" b="1" dirty="0">
                <a:solidFill>
                  <a:schemeClr val="bg1"/>
                </a:solidFill>
                <a:latin typeface="Aharoni" panose="020F0502020204030204" pitchFamily="2" charset="-79"/>
                <a:cs typeface="Aharoni" panose="020F0502020204030204" pitchFamily="2" charset="-79"/>
              </a:rPr>
              <a:t>Data 12/03/2026</a:t>
            </a:r>
            <a:br>
              <a:rPr lang="it-IT" sz="1800" b="1" dirty="0">
                <a:solidFill>
                  <a:schemeClr val="bg1"/>
                </a:solidFill>
                <a:latin typeface="Aharoni" panose="020F0502020204030204" pitchFamily="2" charset="-79"/>
                <a:cs typeface="Aharoni" panose="020F0502020204030204" pitchFamily="2" charset="-79"/>
              </a:rPr>
            </a:br>
            <a:r>
              <a:rPr lang="it-IT" sz="1800" b="1" dirty="0">
                <a:solidFill>
                  <a:schemeClr val="bg1"/>
                </a:solidFill>
                <a:latin typeface="Aharoni" panose="020F0502020204030204" pitchFamily="2" charset="-79"/>
                <a:cs typeface="Aharoni" panose="020F0502020204030204" pitchFamily="2" charset="-79"/>
              </a:rPr>
              <a:t>Ora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spc="-105" dirty="0">
                <a:solidFill>
                  <a:srgbClr val="002060"/>
                </a:solidFill>
                <a:latin typeface="Lucida Sans Unicode"/>
                <a:cs typeface="Lucida Sans Unicode"/>
              </a:rPr>
              <a:t>Disponibilità delle risorse contrattuali</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49" name="object 29">
            <a:extLst>
              <a:ext uri="{FF2B5EF4-FFF2-40B4-BE49-F238E27FC236}">
                <a16:creationId xmlns:a16="http://schemas.microsoft.com/office/drawing/2014/main" id="{20960385-1827-4D78-F37F-37856C166278}"/>
              </a:ext>
            </a:extLst>
          </p:cNvPr>
          <p:cNvSpPr/>
          <p:nvPr/>
        </p:nvSpPr>
        <p:spPr>
          <a:xfrm>
            <a:off x="7274052" y="124053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a:t>Titolo slide</a:t>
            </a:r>
          </a:p>
        </p:txBody>
      </p:sp>
      <p:pic>
        <p:nvPicPr>
          <p:cNvPr id="5" name="Immagine 4">
            <a:extLst>
              <a:ext uri="{FF2B5EF4-FFF2-40B4-BE49-F238E27FC236}">
                <a16:creationId xmlns:a16="http://schemas.microsoft.com/office/drawing/2014/main" id="{146001E8-9791-C97E-867C-81D2EE110784}"/>
              </a:ext>
            </a:extLst>
          </p:cNvPr>
          <p:cNvPicPr>
            <a:picLocks noChangeAspect="1"/>
          </p:cNvPicPr>
          <p:nvPr/>
        </p:nvPicPr>
        <p:blipFill>
          <a:blip r:embed="rId3"/>
          <a:stretch>
            <a:fillRect/>
          </a:stretch>
        </p:blipFill>
        <p:spPr>
          <a:xfrm>
            <a:off x="2466975" y="2362200"/>
            <a:ext cx="7258050" cy="2777061"/>
          </a:xfrm>
          <a:prstGeom prst="rect">
            <a:avLst/>
          </a:prstGeom>
        </p:spPr>
      </p:pic>
    </p:spTree>
    <p:extLst>
      <p:ext uri="{BB962C8B-B14F-4D97-AF65-F5344CB8AC3E}">
        <p14:creationId xmlns:p14="http://schemas.microsoft.com/office/powerpoint/2010/main" val="3512704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spc="-105" dirty="0">
                <a:solidFill>
                  <a:srgbClr val="002060"/>
                </a:solidFill>
                <a:latin typeface="Lucida Sans Unicode"/>
                <a:cs typeface="Lucida Sans Unicode"/>
              </a:rPr>
              <a:t>Conclusioni</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l"/>
            <a:endParaRPr lang="it-IT" dirty="0">
              <a:solidFill>
                <a:schemeClr val="tx1"/>
              </a:solidFill>
            </a:endParaRPr>
          </a:p>
          <a:p>
            <a:pPr algn="l"/>
            <a:r>
              <a:rPr lang="it-IT" dirty="0">
                <a:solidFill>
                  <a:schemeClr val="tx1"/>
                </a:solidFill>
              </a:rPr>
              <a:t>In realtà non è sufficiente, al fine di poter condurre una fruttuosa trattativa limitarsi all’esposizione del rendiconto riferito all’utilizzo del fondo dell’anno precedente, ma diviene necessario spingersi ad effettuare e a condividere le stime sull’utilizzo del fondo dell’anno 2026, al netto della disponibilità, al fine di prevedere gli effetti  a regime di quanto convenuto nel corso dell’anno 2025.</a:t>
            </a:r>
          </a:p>
          <a:p>
            <a:pPr algn="l"/>
            <a:r>
              <a:rPr lang="it-IT" dirty="0">
                <a:solidFill>
                  <a:schemeClr val="tx1"/>
                </a:solidFill>
              </a:rPr>
              <a:t>Si fa riferimento in particolare a quanto e a come sono state utilizzate risorse del D.L. 25/2025, ma anche dei risparmi di spesa che si verificheranno per l’effetto a regime della cessazioni riferite sia all’anno 2025 (effetto su base annua qualora intervenute durante l’anno) che all’anno 2026.</a:t>
            </a:r>
          </a:p>
          <a:p>
            <a:pPr algn="l"/>
            <a:r>
              <a:rPr lang="it-IT" dirty="0">
                <a:solidFill>
                  <a:schemeClr val="tx1"/>
                </a:solidFill>
              </a:rPr>
              <a:t>Un ulteriore elemento da tenere in considerazione, in sede di contrattazione decentrata, è rappresentato dagli incrementi una tantum del fondo per l’anno 2026</a:t>
            </a:r>
          </a:p>
        </p:txBody>
      </p:sp>
      <p:sp>
        <p:nvSpPr>
          <p:cNvPr id="49" name="object 29">
            <a:extLst>
              <a:ext uri="{FF2B5EF4-FFF2-40B4-BE49-F238E27FC236}">
                <a16:creationId xmlns:a16="http://schemas.microsoft.com/office/drawing/2014/main" id="{FE19CBE2-BAD4-2EB3-5E7A-41C442FAB9A4}"/>
              </a:ext>
            </a:extLst>
          </p:cNvPr>
          <p:cNvSpPr/>
          <p:nvPr/>
        </p:nvSpPr>
        <p:spPr>
          <a:xfrm>
            <a:off x="7543800" y="5867206"/>
            <a:ext cx="161053" cy="126939"/>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1142687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98802-1B46-D7D1-6898-4DFF8424C291}"/>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299FE471-F4AB-DF99-5A91-D63DC180E90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12</a:t>
            </a:fld>
            <a:endParaRPr spc="-25" dirty="0">
              <a:solidFill>
                <a:srgbClr val="FFFFFF"/>
              </a:solidFill>
            </a:endParaRPr>
          </a:p>
        </p:txBody>
      </p:sp>
      <p:sp>
        <p:nvSpPr>
          <p:cNvPr id="55" name="Rettangolo 54">
            <a:extLst>
              <a:ext uri="{FF2B5EF4-FFF2-40B4-BE49-F238E27FC236}">
                <a16:creationId xmlns:a16="http://schemas.microsoft.com/office/drawing/2014/main" id="{5E11FA3C-037F-7DAD-2E79-17667245DAC2}"/>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CA5DD093-B8DE-BEF0-24FF-BD43D5192DB5}"/>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r>
              <a:rPr lang="it-IT" sz="1400" b="1" spc="-110" dirty="0">
                <a:solidFill>
                  <a:srgbClr val="FFFFFF"/>
                </a:solidFill>
                <a:latin typeface="Trebuchet MS"/>
                <a:cs typeface="Trebuchet MS"/>
              </a:rPr>
              <a:t>Per</a:t>
            </a:r>
            <a:r>
              <a:rPr lang="it-IT" sz="1400" b="1" spc="-140" dirty="0">
                <a:solidFill>
                  <a:srgbClr val="FFFFFF"/>
                </a:solidFill>
                <a:latin typeface="Trebuchet MS"/>
                <a:cs typeface="Trebuchet MS"/>
              </a:rPr>
              <a:t> </a:t>
            </a:r>
            <a:r>
              <a:rPr lang="it-IT" sz="1400" b="1" spc="-65" dirty="0">
                <a:solidFill>
                  <a:srgbClr val="FFFFFF"/>
                </a:solidFill>
                <a:latin typeface="Trebuchet MS"/>
                <a:cs typeface="Trebuchet MS"/>
              </a:rPr>
              <a:t>maggiori</a:t>
            </a:r>
            <a:r>
              <a:rPr lang="it-IT" sz="1400" b="1" spc="-160" dirty="0">
                <a:solidFill>
                  <a:srgbClr val="FFFFFF"/>
                </a:solidFill>
                <a:latin typeface="Trebuchet MS"/>
                <a:cs typeface="Trebuchet MS"/>
              </a:rPr>
              <a:t> </a:t>
            </a:r>
            <a:r>
              <a:rPr lang="it-IT" sz="1400" b="1" spc="-10" dirty="0">
                <a:solidFill>
                  <a:srgbClr val="FFFFFF"/>
                </a:solidFill>
                <a:latin typeface="Trebuchet MS"/>
                <a:cs typeface="Trebuchet MS"/>
              </a:rPr>
              <a:t>informazioni</a:t>
            </a:r>
            <a:br>
              <a:rPr lang="it-IT" sz="1400" b="1" spc="-10" dirty="0">
                <a:solidFill>
                  <a:srgbClr val="FFFFFF"/>
                </a:solidFill>
                <a:latin typeface="Trebuchet MS"/>
                <a:cs typeface="Trebuchet MS"/>
              </a:rPr>
            </a:br>
            <a:r>
              <a:rPr lang="it-IT" sz="1400" b="1" u="sng" spc="-60" dirty="0">
                <a:solidFill>
                  <a:srgbClr val="FFFFFF"/>
                </a:solidFill>
                <a:uFill>
                  <a:solidFill>
                    <a:srgbClr val="FFFFFF"/>
                  </a:solidFill>
                </a:uFill>
                <a:latin typeface="Trebuchet MS"/>
                <a:cs typeface="Trebuchet MS"/>
                <a:hlinkClick r:id="rId2"/>
              </a:rPr>
              <a:t>www.pi-</a:t>
            </a:r>
            <a:r>
              <a:rPr lang="it-IT" sz="1400" b="1" u="sng" spc="-10" dirty="0">
                <a:solidFill>
                  <a:srgbClr val="FFFFFF"/>
                </a:solidFill>
                <a:uFill>
                  <a:solidFill>
                    <a:srgbClr val="FFFFFF"/>
                  </a:solidFill>
                </a:uFill>
                <a:latin typeface="Trebuchet MS"/>
                <a:cs typeface="Trebuchet MS"/>
                <a:hlinkClick r:id="rId2"/>
              </a:rPr>
              <a:t>co.eu</a:t>
            </a:r>
            <a:r>
              <a:rPr lang="it-IT" sz="1400" b="1" spc="-10" dirty="0">
                <a:solidFill>
                  <a:srgbClr val="FFFFFF"/>
                </a:solidFill>
                <a:latin typeface="Trebuchet MS"/>
                <a:cs typeface="Trebuchet MS"/>
              </a:rPr>
              <a:t> </a:t>
            </a:r>
            <a:r>
              <a:rPr lang="it-IT" sz="1400" b="1" u="sng" spc="-95" dirty="0">
                <a:solidFill>
                  <a:srgbClr val="FFFFFF"/>
                </a:solidFill>
                <a:uFill>
                  <a:solidFill>
                    <a:srgbClr val="FFFFFF"/>
                  </a:solidFill>
                </a:uFill>
                <a:latin typeface="Trebuchet MS"/>
                <a:cs typeface="Trebuchet MS"/>
                <a:hlinkClick r:id="rId3"/>
              </a:rPr>
              <a:t>www.provincecomuni.eu</a:t>
            </a:r>
            <a:r>
              <a:rPr lang="it-IT" sz="1400" b="1" spc="-95" dirty="0">
                <a:solidFill>
                  <a:srgbClr val="FFFFFF"/>
                </a:solidFill>
                <a:latin typeface="Trebuchet MS"/>
                <a:cs typeface="Trebuchet MS"/>
              </a:rPr>
              <a:t> </a:t>
            </a:r>
            <a:r>
              <a:rPr lang="it-IT" sz="1400" b="1" u="sng" spc="-50" dirty="0">
                <a:solidFill>
                  <a:srgbClr val="FFFFFF"/>
                </a:solidFill>
                <a:uFill>
                  <a:solidFill>
                    <a:srgbClr val="FFFFFF"/>
                  </a:solidFill>
                </a:uFill>
                <a:latin typeface="Trebuchet MS"/>
                <a:cs typeface="Trebuchet MS"/>
                <a:hlinkClick r:id="rId4"/>
              </a:rPr>
              <a:t>www.provinceditalia.it</a:t>
            </a:r>
            <a:endParaRPr lang="it-IT" sz="1400" dirty="0">
              <a:latin typeface="Trebuchet MS"/>
              <a:cs typeface="Trebuchet MS"/>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4F3F3FEA-93D8-B119-0584-B2061388C6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5040" y="198269"/>
            <a:ext cx="2367711" cy="1325732"/>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5638E1DF-8257-54A5-0AF8-F2DED35DFF0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9249" y="558587"/>
            <a:ext cx="2362200" cy="731311"/>
          </a:xfrm>
          <a:prstGeom prst="rect">
            <a:avLst/>
          </a:prstGeom>
        </p:spPr>
      </p:pic>
      <p:pic>
        <p:nvPicPr>
          <p:cNvPr id="2" name="Immagine 1">
            <a:extLst>
              <a:ext uri="{FF2B5EF4-FFF2-40B4-BE49-F238E27FC236}">
                <a16:creationId xmlns:a16="http://schemas.microsoft.com/office/drawing/2014/main" id="{25558456-7BBF-73CC-49EA-168C0E84BC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75B7B984-CD54-2441-ACB0-D7BDCAD79E6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4431202" y="558948"/>
            <a:ext cx="3329596" cy="730950"/>
          </a:xfrm>
          <a:prstGeom prst="rect">
            <a:avLst/>
          </a:prstGeom>
        </p:spPr>
      </p:pic>
      <p:sp>
        <p:nvSpPr>
          <p:cNvPr id="8" name="CasellaDiTesto 7">
            <a:extLst>
              <a:ext uri="{FF2B5EF4-FFF2-40B4-BE49-F238E27FC236}">
                <a16:creationId xmlns:a16="http://schemas.microsoft.com/office/drawing/2014/main" id="{984ECE5F-0CC9-C00B-095E-0B9A4D1EA6DD}"/>
              </a:ext>
            </a:extLst>
          </p:cNvPr>
          <p:cNvSpPr txBox="1"/>
          <p:nvPr/>
        </p:nvSpPr>
        <p:spPr>
          <a:xfrm>
            <a:off x="972378" y="1799596"/>
            <a:ext cx="10173502" cy="782843"/>
          </a:xfrm>
          <a:prstGeom prst="rect">
            <a:avLst/>
          </a:prstGeom>
          <a:noFill/>
        </p:spPr>
        <p:txBody>
          <a:bodyPr wrap="square">
            <a:spAutoFit/>
          </a:bodyPr>
          <a:lstStyle/>
          <a:p>
            <a:pPr algn="ctr">
              <a:lnSpc>
                <a:spcPct val="107000"/>
              </a:lnSpc>
              <a:spcAft>
                <a:spcPts val="800"/>
              </a:spcAft>
              <a:buNone/>
            </a:pPr>
            <a:r>
              <a:rPr lang="it-IT" sz="18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8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CE49FE5-4ED8-18D2-21D0-67835F420A05}"/>
              </a:ext>
            </a:extLst>
          </p:cNvPr>
          <p:cNvSpPr txBox="1"/>
          <p:nvPr/>
        </p:nvSpPr>
        <p:spPr>
          <a:xfrm>
            <a:off x="838200" y="3092137"/>
            <a:ext cx="10173502" cy="610680"/>
          </a:xfrm>
          <a:prstGeom prst="rect">
            <a:avLst/>
          </a:prstGeom>
          <a:noFill/>
        </p:spPr>
        <p:txBody>
          <a:bodyPr wrap="square">
            <a:spAutoFit/>
          </a:bodyPr>
          <a:lstStyle/>
          <a:p>
            <a:pPr algn="ctr">
              <a:lnSpc>
                <a:spcPct val="107000"/>
              </a:lnSpc>
              <a:spcAft>
                <a:spcPts val="800"/>
              </a:spcAft>
              <a:buNone/>
            </a:pPr>
            <a:r>
              <a:rPr lang="it-IT" sz="3200" b="1" dirty="0">
                <a:solidFill>
                  <a:schemeClr val="bg1"/>
                </a:solidFill>
                <a:latin typeface="Aharoni" panose="020F0502020204030204" pitchFamily="2" charset="-79"/>
                <a:cs typeface="Aharoni" panose="020F0502020204030204" pitchFamily="2" charset="-79"/>
              </a:rPr>
              <a:t>GRAZIE PER L’ATTENZIONE</a:t>
            </a:r>
          </a:p>
        </p:txBody>
      </p:sp>
    </p:spTree>
    <p:extLst>
      <p:ext uri="{BB962C8B-B14F-4D97-AF65-F5344CB8AC3E}">
        <p14:creationId xmlns:p14="http://schemas.microsoft.com/office/powerpoint/2010/main" val="886352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L’art. 8 C. 4 del CCNL 23 febbraio 2026</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516572" y="18000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l"/>
            <a:r>
              <a:rPr lang="it-IT" dirty="0">
                <a:solidFill>
                  <a:schemeClr val="tx1"/>
                </a:solidFill>
              </a:rPr>
              <a:t>L’art. 8 del CCNL 23 FEBBRAIO 2026 rispetto ad analoga  previsione del CCNL che comunque prescriveva l’obbligo in capo alle amministrazioni di dare informazioni sul fondo del trattamento accessorio introduce inoltre il dovere di fornire informazioni circa il «consuntivo» rispetto all’utilizzo del fondo dell’anno precedente.</a:t>
            </a:r>
          </a:p>
          <a:p>
            <a:pPr algn="l"/>
            <a:endParaRPr lang="it-IT" dirty="0">
              <a:solidFill>
                <a:schemeClr val="tx1"/>
              </a:solidFill>
            </a:endParaRPr>
          </a:p>
          <a:p>
            <a:pPr algn="l"/>
            <a:r>
              <a:rPr lang="it-IT" sz="2000" i="1" dirty="0">
                <a:solidFill>
                  <a:schemeClr val="tx1"/>
                </a:solidFill>
              </a:rPr>
              <a:t>«Ai fini dell’avvio di tale sessione negoziale, l’Ente fornisce una esaustiva informativa sui dati relativi alla costituzione del fondo di cui all’art. 79 del CCNL 16.11.2022, </a:t>
            </a:r>
            <a:r>
              <a:rPr lang="it-IT" sz="2000" b="1" i="1" dirty="0">
                <a:solidFill>
                  <a:schemeClr val="tx1"/>
                </a:solidFill>
              </a:rPr>
              <a:t>nonché i dati a consuntivo </a:t>
            </a:r>
          </a:p>
          <a:p>
            <a:pPr algn="l"/>
            <a:r>
              <a:rPr lang="it-IT" sz="2000" i="1" dirty="0">
                <a:solidFill>
                  <a:schemeClr val="tx1"/>
                </a:solidFill>
              </a:rPr>
              <a:t>sull’utilizzo delle risorse del Fondo dell’anno precedente.»</a:t>
            </a:r>
          </a:p>
          <a:p>
            <a:pPr algn="l"/>
            <a:endParaRPr lang="it-IT" sz="2000" i="1" dirty="0">
              <a:solidFill>
                <a:schemeClr val="tx1"/>
              </a:solidFill>
            </a:endParaRPr>
          </a:p>
          <a:p>
            <a:pPr algn="l"/>
            <a:endParaRPr lang="it-IT" sz="2000" dirty="0">
              <a:solidFill>
                <a:schemeClr val="tx1"/>
              </a:solidFill>
            </a:endParaRPr>
          </a:p>
          <a:p>
            <a:pPr algn="l"/>
            <a:endParaRPr lang="it-IT" dirty="0">
              <a:solidFill>
                <a:schemeClr val="tx1"/>
              </a:solidFill>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2676637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9A330-BFE9-B6E8-216D-ED908FBAB53C}"/>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13A8015B-D0AE-124E-AFF9-44C20E53042C}"/>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Inizio della procedura di Contrattazione integrativa</a:t>
            </a:r>
          </a:p>
        </p:txBody>
      </p:sp>
      <p:sp>
        <p:nvSpPr>
          <p:cNvPr id="46" name="object 46">
            <a:extLst>
              <a:ext uri="{FF2B5EF4-FFF2-40B4-BE49-F238E27FC236}">
                <a16:creationId xmlns:a16="http://schemas.microsoft.com/office/drawing/2014/main" id="{5C54A531-C30D-5F99-7FBC-8D2284B20CE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2F2BC862-082F-EF94-E2BE-8351424FA50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10CAD379-188C-286F-1ABF-29812FE5BF3C}"/>
              </a:ext>
            </a:extLst>
          </p:cNvPr>
          <p:cNvSpPr/>
          <p:nvPr/>
        </p:nvSpPr>
        <p:spPr>
          <a:xfrm>
            <a:off x="516572" y="18000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l"/>
            <a:r>
              <a:rPr lang="it-IT" sz="2000" u="sng" dirty="0">
                <a:solidFill>
                  <a:schemeClr val="tx1"/>
                </a:solidFill>
              </a:rPr>
              <a:t>Art. 8 c. 4 primo periodo</a:t>
            </a:r>
          </a:p>
          <a:p>
            <a:pPr algn="l"/>
            <a:r>
              <a:rPr lang="it-IT" sz="2000" dirty="0">
                <a:solidFill>
                  <a:schemeClr val="tx1"/>
                </a:solidFill>
              </a:rPr>
              <a:t> Al fine di garantire la piena funzionalità dei servizi e la puntuale applicazione degli istituti contrattuali, entro il primo quadrimestre dell’anno di riferimento, compatibilmente con l’avvenuta adozione del bilancio di previsione e del PIAO, l’ente provvede alla costituzione del Fondo delle risorse decentrate ed avvia la sessione negoziale</a:t>
            </a:r>
          </a:p>
          <a:p>
            <a:pPr algn="l"/>
            <a:endParaRPr lang="it-IT" sz="2000" dirty="0">
              <a:solidFill>
                <a:schemeClr val="tx1"/>
              </a:solidFill>
            </a:endParaRPr>
          </a:p>
          <a:p>
            <a:pPr algn="l"/>
            <a:r>
              <a:rPr lang="it-IT" sz="2000" u="sng" dirty="0">
                <a:solidFill>
                  <a:schemeClr val="tx1"/>
                </a:solidFill>
              </a:rPr>
              <a:t>ART. 8 c. 2</a:t>
            </a:r>
          </a:p>
          <a:p>
            <a:pPr algn="l"/>
            <a:r>
              <a:rPr lang="it-IT" sz="2000" dirty="0">
                <a:solidFill>
                  <a:schemeClr val="tx1"/>
                </a:solidFill>
              </a:rPr>
              <a:t>L'ente provvede a costituire la delegazione datoriale (Contrattazione collettiva integrativa soggetti e materie), entro trenta giorni dalla stipulazione del presente contratto. </a:t>
            </a:r>
          </a:p>
          <a:p>
            <a:pPr algn="l"/>
            <a:endParaRPr lang="it-IT" dirty="0">
              <a:solidFill>
                <a:schemeClr val="tx1"/>
              </a:solidFill>
            </a:endParaRPr>
          </a:p>
        </p:txBody>
      </p:sp>
      <p:pic>
        <p:nvPicPr>
          <p:cNvPr id="2" name="Immagine 1">
            <a:extLst>
              <a:ext uri="{FF2B5EF4-FFF2-40B4-BE49-F238E27FC236}">
                <a16:creationId xmlns:a16="http://schemas.microsoft.com/office/drawing/2014/main" id="{4C9B7235-A9D7-39AB-2A8F-D340D7EE2A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D8CB710-3C03-5B29-B2E9-817185DCBD85}"/>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390865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17F9A-DEFE-5587-16BA-F82DAEC337D7}"/>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D808FBB-A48E-7293-4973-41B6D96AAAB5}"/>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latin typeface="Trebuchet MS"/>
                <a:cs typeface="Trebuchet MS"/>
              </a:rPr>
              <a:t>Procedura per addivenire all’informativa</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4663E8E3-ECF2-E0F9-A95E-636A5BAC6680}"/>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63A789A-D14D-2F33-6014-14870E8779D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27FF1BD-3B33-B3B6-060A-A9B0EEE374B7}"/>
              </a:ext>
            </a:extLst>
          </p:cNvPr>
          <p:cNvSpPr/>
          <p:nvPr/>
        </p:nvSpPr>
        <p:spPr>
          <a:xfrm>
            <a:off x="516572" y="18000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l"/>
            <a:endParaRPr lang="it-IT" dirty="0">
              <a:solidFill>
                <a:schemeClr val="tx1"/>
              </a:solidFill>
            </a:endParaRPr>
          </a:p>
          <a:p>
            <a:pPr marL="285750" indent="-285750" algn="l">
              <a:buFontTx/>
              <a:buChar char="-"/>
            </a:pPr>
            <a:r>
              <a:rPr lang="it-IT" dirty="0">
                <a:solidFill>
                  <a:schemeClr val="tx1"/>
                </a:solidFill>
              </a:rPr>
              <a:t>Linee di indirizzo per la costituzione del fondo da parte dell’organo esecutivo (per le Province si presume sia il Presidente).</a:t>
            </a:r>
          </a:p>
          <a:p>
            <a:pPr algn="l"/>
            <a:endParaRPr lang="it-IT" dirty="0">
              <a:solidFill>
                <a:schemeClr val="tx1"/>
              </a:solidFill>
            </a:endParaRPr>
          </a:p>
          <a:p>
            <a:pPr algn="l"/>
            <a:r>
              <a:rPr lang="it-IT" dirty="0">
                <a:solidFill>
                  <a:schemeClr val="tx1"/>
                </a:solidFill>
              </a:rPr>
              <a:t>E’ una fase importante in quanto attraverso le linee di indirizzo vengono determinate in particolare:</a:t>
            </a:r>
          </a:p>
          <a:p>
            <a:pPr algn="l"/>
            <a:endParaRPr lang="it-IT" dirty="0">
              <a:solidFill>
                <a:schemeClr val="tx1"/>
              </a:solidFill>
            </a:endParaRPr>
          </a:p>
          <a:p>
            <a:pPr algn="l"/>
            <a:r>
              <a:rPr lang="it-IT" dirty="0">
                <a:solidFill>
                  <a:schemeClr val="tx1"/>
                </a:solidFill>
              </a:rPr>
              <a:t>	- le risorse variabili che si intendono mettere a disposizione della contrattazione integrativa</a:t>
            </a:r>
          </a:p>
          <a:p>
            <a:pPr algn="l"/>
            <a:r>
              <a:rPr lang="it-IT" dirty="0">
                <a:solidFill>
                  <a:schemeClr val="tx1"/>
                </a:solidFill>
              </a:rPr>
              <a:t>	- eventuali risorse di cui al decreto PA </a:t>
            </a:r>
            <a:r>
              <a:rPr lang="it-IT">
                <a:solidFill>
                  <a:schemeClr val="tx1"/>
                </a:solidFill>
              </a:rPr>
              <a:t>per l’anno 2026</a:t>
            </a:r>
            <a:endParaRPr lang="it-IT" dirty="0">
              <a:solidFill>
                <a:schemeClr val="tx1"/>
              </a:solidFill>
            </a:endParaRPr>
          </a:p>
          <a:p>
            <a:pPr algn="l"/>
            <a:r>
              <a:rPr lang="it-IT" dirty="0">
                <a:solidFill>
                  <a:schemeClr val="tx1"/>
                </a:solidFill>
              </a:rPr>
              <a:t>	- eventuali modifiche ai limiti rispetto al singolo fondo secondo quanto previsto dall’art. 23 c. 2 del </a:t>
            </a:r>
            <a:r>
              <a:rPr lang="it-IT" dirty="0" err="1">
                <a:solidFill>
                  <a:schemeClr val="tx1"/>
                </a:solidFill>
              </a:rPr>
              <a:t>D.Lgs.</a:t>
            </a:r>
            <a:r>
              <a:rPr lang="it-IT" dirty="0">
                <a:solidFill>
                  <a:schemeClr val="tx1"/>
                </a:solidFill>
              </a:rPr>
              <a:t> 		75/2017 </a:t>
            </a:r>
          </a:p>
        </p:txBody>
      </p:sp>
      <p:pic>
        <p:nvPicPr>
          <p:cNvPr id="2" name="Immagine 1">
            <a:extLst>
              <a:ext uri="{FF2B5EF4-FFF2-40B4-BE49-F238E27FC236}">
                <a16:creationId xmlns:a16="http://schemas.microsoft.com/office/drawing/2014/main" id="{63603592-C58A-5013-7334-41ECE6C158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19FA3EA1-2DE4-7BC4-4F87-3DBC2A0C42E5}"/>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1358107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35563-BCBF-136F-9C42-0B19C4B5BD23}"/>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223EC82B-E7A0-8E00-D1A7-B015C4CD82E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latin typeface="Trebuchet MS"/>
                <a:cs typeface="Trebuchet MS"/>
              </a:rPr>
              <a:t>Informativa</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01203C86-D7AB-1571-B573-BE730C72220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EA96373E-CE46-AFFA-5ACE-D18A1869DD1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149CE556-89DC-5FD7-5C1B-44793D8790D5}"/>
              </a:ext>
            </a:extLst>
          </p:cNvPr>
          <p:cNvSpPr/>
          <p:nvPr/>
        </p:nvSpPr>
        <p:spPr>
          <a:xfrm>
            <a:off x="516572" y="1800000"/>
            <a:ext cx="11158854" cy="353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l"/>
            <a:r>
              <a:rPr lang="it-IT" dirty="0">
                <a:solidFill>
                  <a:schemeClr val="tx1"/>
                </a:solidFill>
              </a:rPr>
              <a:t>Gli obblighi informativi contenuti nell’art. 8 sono propedeutici all’avvio delle trattative per la definizione, in particolare nell’ambito dei contenuti del contratto integrativo, dei criteri di ripartizione delle risorse tra le varie possibilità di utilizzo.</a:t>
            </a:r>
          </a:p>
          <a:p>
            <a:pPr algn="l"/>
            <a:endParaRPr lang="it-IT" dirty="0">
              <a:solidFill>
                <a:schemeClr val="tx1"/>
              </a:solidFill>
            </a:endParaRPr>
          </a:p>
          <a:p>
            <a:pPr algn="l"/>
            <a:r>
              <a:rPr lang="it-IT" dirty="0">
                <a:solidFill>
                  <a:schemeClr val="tx1"/>
                </a:solidFill>
              </a:rPr>
              <a:t>La conoscenza delle modalità di costituzione del fondo per l’anno in corso e dei dati relativi all’utilizzo del fondo stesso nell’anno precedente, è essenziale per un efficace svolgimento delle trattative sindacali finalizzate alla definizione del contratto integrativo di ente.</a:t>
            </a:r>
          </a:p>
          <a:p>
            <a:pPr algn="l"/>
            <a:endParaRPr lang="it-IT" dirty="0">
              <a:solidFill>
                <a:schemeClr val="tx1"/>
              </a:solidFill>
            </a:endParaRPr>
          </a:p>
          <a:p>
            <a:pPr algn="l"/>
            <a:r>
              <a:rPr lang="it-IT" dirty="0">
                <a:solidFill>
                  <a:schemeClr val="tx1"/>
                </a:solidFill>
              </a:rPr>
              <a:t>Il CCNL non definisce le modalità con le quali si deve rendere l’informativa in parola. Il fatto che l’informativa sia estesa anche ai dati riferibili al consuntivo dell’anno precedente rende probabilmente maggiormente opportuno procedere ad un incontro nel quale si chiariscono tutti gli aspetti di novità riferibili al fondo sulla base del nuovo CCNL  </a:t>
            </a:r>
          </a:p>
          <a:p>
            <a:pPr algn="l"/>
            <a:endParaRPr lang="it-IT" dirty="0">
              <a:solidFill>
                <a:schemeClr val="tx1"/>
              </a:solidFill>
            </a:endParaRPr>
          </a:p>
          <a:p>
            <a:pPr algn="l"/>
            <a:endParaRPr lang="it-IT" dirty="0">
              <a:solidFill>
                <a:schemeClr val="tx1"/>
              </a:solidFill>
            </a:endParaRPr>
          </a:p>
          <a:p>
            <a:pPr algn="l"/>
            <a:endParaRPr lang="it-IT" dirty="0">
              <a:solidFill>
                <a:schemeClr val="tx1"/>
              </a:solidFill>
            </a:endParaRPr>
          </a:p>
        </p:txBody>
      </p:sp>
      <p:pic>
        <p:nvPicPr>
          <p:cNvPr id="2" name="Immagine 1">
            <a:extLst>
              <a:ext uri="{FF2B5EF4-FFF2-40B4-BE49-F238E27FC236}">
                <a16:creationId xmlns:a16="http://schemas.microsoft.com/office/drawing/2014/main" id="{199C6518-87C6-EE67-A6C9-8BFA075229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86AA7FE7-F4DF-C75B-64BE-88B5A59BFACE}"/>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39203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EBFAB-8DF3-764E-1387-69D4CF33BECA}"/>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3DF5E25C-3FFB-5713-065E-4C115837B323}"/>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latin typeface="Trebuchet MS"/>
                <a:cs typeface="Trebuchet MS"/>
              </a:rPr>
              <a:t>Criticità</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B867681F-3881-DB30-EB12-5BF9AB4CF1A0}"/>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8A4E3D8-17B0-22FE-6943-BF005C6DBFBA}"/>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5F1319D7-2E34-07DB-A1C4-59C8BBEB4FD9}"/>
              </a:ext>
            </a:extLst>
          </p:cNvPr>
          <p:cNvSpPr/>
          <p:nvPr/>
        </p:nvSpPr>
        <p:spPr>
          <a:xfrm>
            <a:off x="516572" y="1800000"/>
            <a:ext cx="11158854" cy="353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l">
              <a:buFontTx/>
              <a:buChar char="-"/>
            </a:pPr>
            <a:r>
              <a:rPr lang="it-IT" dirty="0">
                <a:solidFill>
                  <a:schemeClr val="tx1"/>
                </a:solidFill>
              </a:rPr>
              <a:t>I tempi ristretti entro i quali approvare la costituzione del fondo (30 aprile) determina che l’obbligo informativo  consistente sull’utilizzo delle risorse del Fondo dell’anno precedente non può che essere approssimativo in quanto, di norma, le valutazioni sulla performance (e la relativa relazione) nonché la quantificazione di quanto liquidato con quella finalità non può assumere carattere di estrema precisione</a:t>
            </a:r>
          </a:p>
          <a:p>
            <a:pPr marL="285750" indent="-285750" algn="l">
              <a:buFontTx/>
              <a:buChar char="-"/>
            </a:pPr>
            <a:r>
              <a:rPr lang="it-IT" dirty="0">
                <a:solidFill>
                  <a:schemeClr val="tx1"/>
                </a:solidFill>
              </a:rPr>
              <a:t>Analoghe considerazioni, seppur con un minor impatto, possono essere avanzate con riguardo con riferimento alle procedure riferibili alle progressioni economiche che il CCNL consente di ultimare anche nell’anno successivo rispetto alla data di effettiva attribuzione, in relazione all’incertezza nell’attribuzione degli eventuali differenziali maggiorati (es. avvocati)</a:t>
            </a:r>
          </a:p>
          <a:p>
            <a:pPr marL="285750" indent="-285750" algn="l">
              <a:buFontTx/>
              <a:buChar char="-"/>
            </a:pPr>
            <a:r>
              <a:rPr lang="it-IT" dirty="0">
                <a:solidFill>
                  <a:schemeClr val="tx1"/>
                </a:solidFill>
              </a:rPr>
              <a:t>Tali considerazioni hanno un minimo impatto anche sul fondo stesso dell’anno successivo per quanto riguarda la      </a:t>
            </a:r>
          </a:p>
          <a:p>
            <a:pPr algn="l"/>
            <a:r>
              <a:rPr lang="it-IT" dirty="0">
                <a:solidFill>
                  <a:schemeClr val="tx1"/>
                </a:solidFill>
              </a:rPr>
              <a:t>      determinazione delle economie del fondo da portare all’anno successivo (non derivanti da valutazioni «non  </a:t>
            </a:r>
          </a:p>
          <a:p>
            <a:pPr algn="l"/>
            <a:r>
              <a:rPr lang="it-IT" dirty="0">
                <a:solidFill>
                  <a:schemeClr val="tx1"/>
                </a:solidFill>
              </a:rPr>
              <a:t>     piene») in relazione a valutazioni sulle assenze.</a:t>
            </a:r>
          </a:p>
          <a:p>
            <a:pPr algn="l"/>
            <a:r>
              <a:rPr lang="it-IT" dirty="0">
                <a:solidFill>
                  <a:schemeClr val="tx1"/>
                </a:solidFill>
              </a:rPr>
              <a:t> </a:t>
            </a:r>
          </a:p>
          <a:p>
            <a:pPr algn="l"/>
            <a:endParaRPr lang="it-IT" dirty="0">
              <a:solidFill>
                <a:schemeClr val="tx1"/>
              </a:solidFill>
            </a:endParaRPr>
          </a:p>
          <a:p>
            <a:pPr algn="l"/>
            <a:endParaRPr lang="it-IT" dirty="0">
              <a:solidFill>
                <a:schemeClr val="tx1"/>
              </a:solidFill>
            </a:endParaRPr>
          </a:p>
          <a:p>
            <a:pPr algn="l"/>
            <a:endParaRPr lang="it-IT" dirty="0">
              <a:solidFill>
                <a:schemeClr val="tx1"/>
              </a:solidFill>
            </a:endParaRPr>
          </a:p>
        </p:txBody>
      </p:sp>
      <p:pic>
        <p:nvPicPr>
          <p:cNvPr id="2" name="Immagine 1">
            <a:extLst>
              <a:ext uri="{FF2B5EF4-FFF2-40B4-BE49-F238E27FC236}">
                <a16:creationId xmlns:a16="http://schemas.microsoft.com/office/drawing/2014/main" id="{FBE427E5-D285-47C9-30B7-18D0C187E3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B7165F1A-59AB-6201-70C7-51B9DB8D6B06}"/>
              </a:ext>
            </a:extLst>
          </p:cNvPr>
          <p:cNvSpPr>
            <a:spLocks noGrp="1"/>
          </p:cNvSpPr>
          <p:nvPr>
            <p:ph type="title"/>
          </p:nvPr>
        </p:nvSpPr>
        <p:spPr>
          <a:xfrm>
            <a:off x="594766" y="158876"/>
            <a:ext cx="10197465" cy="492443"/>
          </a:xfrm>
        </p:spPr>
        <p:txBody>
          <a:bodyPr/>
          <a:lstStyle/>
          <a:p>
            <a:r>
              <a:rPr lang="it-IT" dirty="0"/>
              <a:t>Titolo slide</a:t>
            </a:r>
          </a:p>
        </p:txBody>
      </p:sp>
    </p:spTree>
    <p:extLst>
      <p:ext uri="{BB962C8B-B14F-4D97-AF65-F5344CB8AC3E}">
        <p14:creationId xmlns:p14="http://schemas.microsoft.com/office/powerpoint/2010/main" val="1678462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spc="-105" dirty="0">
                <a:solidFill>
                  <a:srgbClr val="002060"/>
                </a:solidFill>
                <a:latin typeface="Lucida Sans Unicode"/>
                <a:cs typeface="Lucida Sans Unicode"/>
              </a:rPr>
              <a:t>Consuntivo fondo anno precedente</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49" name="object 29">
            <a:extLst>
              <a:ext uri="{FF2B5EF4-FFF2-40B4-BE49-F238E27FC236}">
                <a16:creationId xmlns:a16="http://schemas.microsoft.com/office/drawing/2014/main" id="{7E4E3AB7-FBBA-F984-EB91-960DFACDA8CC}"/>
              </a:ext>
            </a:extLst>
          </p:cNvPr>
          <p:cNvSpPr/>
          <p:nvPr/>
        </p:nvSpPr>
        <p:spPr>
          <a:xfrm>
            <a:off x="7274052" y="124053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a:t>Titolo slide</a:t>
            </a:r>
          </a:p>
        </p:txBody>
      </p:sp>
      <p:graphicFrame>
        <p:nvGraphicFramePr>
          <p:cNvPr id="3" name="Tabella 2">
            <a:extLst>
              <a:ext uri="{FF2B5EF4-FFF2-40B4-BE49-F238E27FC236}">
                <a16:creationId xmlns:a16="http://schemas.microsoft.com/office/drawing/2014/main" id="{EB908BF3-C69E-A491-BFF5-3D3956C7169B}"/>
              </a:ext>
            </a:extLst>
          </p:cNvPr>
          <p:cNvGraphicFramePr>
            <a:graphicFrameLocks noGrp="1"/>
          </p:cNvGraphicFramePr>
          <p:nvPr>
            <p:extLst>
              <p:ext uri="{D42A27DB-BD31-4B8C-83A1-F6EECF244321}">
                <p14:modId xmlns:p14="http://schemas.microsoft.com/office/powerpoint/2010/main" val="3198758261"/>
              </p:ext>
            </p:extLst>
          </p:nvPr>
        </p:nvGraphicFramePr>
        <p:xfrm>
          <a:off x="838199" y="2362201"/>
          <a:ext cx="9753601" cy="3784702"/>
        </p:xfrm>
        <a:graphic>
          <a:graphicData uri="http://schemas.openxmlformats.org/drawingml/2006/table">
            <a:tbl>
              <a:tblPr>
                <a:tableStyleId>{5C22544A-7EE6-4342-B048-85BDC9FD1C3A}</a:tableStyleId>
              </a:tblPr>
              <a:tblGrid>
                <a:gridCol w="2846864">
                  <a:extLst>
                    <a:ext uri="{9D8B030D-6E8A-4147-A177-3AD203B41FA5}">
                      <a16:colId xmlns:a16="http://schemas.microsoft.com/office/drawing/2014/main" val="3634635893"/>
                    </a:ext>
                  </a:extLst>
                </a:gridCol>
                <a:gridCol w="1720495">
                  <a:extLst>
                    <a:ext uri="{9D8B030D-6E8A-4147-A177-3AD203B41FA5}">
                      <a16:colId xmlns:a16="http://schemas.microsoft.com/office/drawing/2014/main" val="3631222556"/>
                    </a:ext>
                  </a:extLst>
                </a:gridCol>
                <a:gridCol w="1052101">
                  <a:extLst>
                    <a:ext uri="{9D8B030D-6E8A-4147-A177-3AD203B41FA5}">
                      <a16:colId xmlns:a16="http://schemas.microsoft.com/office/drawing/2014/main" val="448682332"/>
                    </a:ext>
                  </a:extLst>
                </a:gridCol>
                <a:gridCol w="1113991">
                  <a:extLst>
                    <a:ext uri="{9D8B030D-6E8A-4147-A177-3AD203B41FA5}">
                      <a16:colId xmlns:a16="http://schemas.microsoft.com/office/drawing/2014/main" val="681452973"/>
                    </a:ext>
                  </a:extLst>
                </a:gridCol>
                <a:gridCol w="1386299">
                  <a:extLst>
                    <a:ext uri="{9D8B030D-6E8A-4147-A177-3AD203B41FA5}">
                      <a16:colId xmlns:a16="http://schemas.microsoft.com/office/drawing/2014/main" val="1881894636"/>
                    </a:ext>
                  </a:extLst>
                </a:gridCol>
                <a:gridCol w="1633851">
                  <a:extLst>
                    <a:ext uri="{9D8B030D-6E8A-4147-A177-3AD203B41FA5}">
                      <a16:colId xmlns:a16="http://schemas.microsoft.com/office/drawing/2014/main" val="364453677"/>
                    </a:ext>
                  </a:extLst>
                </a:gridCol>
              </a:tblGrid>
              <a:tr h="194078">
                <a:tc>
                  <a:txBody>
                    <a:bodyPr/>
                    <a:lstStyle/>
                    <a:p>
                      <a:pPr algn="ctr" fontAlgn="b">
                        <a:buNone/>
                      </a:pPr>
                      <a:r>
                        <a:rPr lang="it-IT" sz="1200" u="none" strike="noStrike" dirty="0">
                          <a:effectLst/>
                        </a:rPr>
                        <a:t>Voci</a:t>
                      </a:r>
                      <a:endParaRPr lang="it-IT" sz="1200" b="1" i="0" u="none" strike="noStrike" dirty="0">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200" b="0" i="0" u="none" strike="noStrike" dirty="0">
                        <a:solidFill>
                          <a:srgbClr val="000000"/>
                        </a:solidFill>
                        <a:effectLst/>
                        <a:latin typeface="Aptos Narrow" panose="020F0502020204030204" pitchFamily="34" charset="0"/>
                      </a:endParaRPr>
                    </a:p>
                  </a:txBody>
                  <a:tcPr marL="4661" marR="4661" marT="4661" marB="0" anchor="b"/>
                </a:tc>
                <a:tc>
                  <a:txBody>
                    <a:bodyPr/>
                    <a:lstStyle/>
                    <a:p>
                      <a:pPr algn="ctr" fontAlgn="b">
                        <a:buNone/>
                      </a:pPr>
                      <a:r>
                        <a:rPr lang="it-IT" sz="1200" u="none" strike="noStrike" dirty="0">
                          <a:effectLst/>
                        </a:rPr>
                        <a:t>consuntivo 2023</a:t>
                      </a:r>
                      <a:endParaRPr lang="it-IT" sz="1200" b="0" i="0" u="none" strike="noStrike" dirty="0">
                        <a:solidFill>
                          <a:srgbClr val="000000"/>
                        </a:solidFill>
                        <a:effectLst/>
                        <a:latin typeface="Arial" panose="020B0604020202020204" pitchFamily="34" charset="0"/>
                      </a:endParaRPr>
                    </a:p>
                  </a:txBody>
                  <a:tcPr marL="4661" marR="4661" marT="4661" marB="0" anchor="b"/>
                </a:tc>
                <a:tc>
                  <a:txBody>
                    <a:bodyPr/>
                    <a:lstStyle/>
                    <a:p>
                      <a:pPr algn="ctr" fontAlgn="b">
                        <a:buNone/>
                      </a:pPr>
                      <a:r>
                        <a:rPr lang="it-IT" sz="1200" u="none" strike="noStrike">
                          <a:effectLst/>
                        </a:rPr>
                        <a:t>consuntivo 2024</a:t>
                      </a:r>
                      <a:endParaRPr lang="it-IT" sz="1200" b="0" i="0" u="none" strike="noStrike">
                        <a:solidFill>
                          <a:srgbClr val="000000"/>
                        </a:solidFill>
                        <a:effectLst/>
                        <a:latin typeface="Arial" panose="020B0604020202020204" pitchFamily="34" charset="0"/>
                      </a:endParaRPr>
                    </a:p>
                  </a:txBody>
                  <a:tcPr marL="4661" marR="4661" marT="4661" marB="0" anchor="b"/>
                </a:tc>
                <a:tc>
                  <a:txBody>
                    <a:bodyPr/>
                    <a:lstStyle/>
                    <a:p>
                      <a:pPr algn="ctr" fontAlgn="b">
                        <a:buNone/>
                      </a:pPr>
                      <a:r>
                        <a:rPr lang="it-IT" sz="1200" u="none" strike="noStrike" dirty="0">
                          <a:effectLst/>
                        </a:rPr>
                        <a:t>consuntivo 2025</a:t>
                      </a:r>
                      <a:endParaRPr lang="it-IT" sz="1200" b="0" i="0" u="none" strike="noStrike" dirty="0">
                        <a:solidFill>
                          <a:srgbClr val="000000"/>
                        </a:solidFill>
                        <a:effectLst/>
                        <a:latin typeface="Arial" panose="020B0604020202020204" pitchFamily="34" charset="0"/>
                      </a:endParaRPr>
                    </a:p>
                  </a:txBody>
                  <a:tcPr marL="4661" marR="4661" marT="4661" marB="0" anchor="b"/>
                </a:tc>
                <a:tc>
                  <a:txBody>
                    <a:bodyPr/>
                    <a:lstStyle/>
                    <a:p>
                      <a:pPr algn="ctr" fontAlgn="b">
                        <a:buNone/>
                      </a:pPr>
                      <a:r>
                        <a:rPr lang="it-IT" sz="1200" u="none" strike="noStrike" dirty="0">
                          <a:effectLst/>
                        </a:rPr>
                        <a:t>ipotesi utilizzo 2026</a:t>
                      </a:r>
                      <a:endParaRPr lang="it-IT" sz="1200" b="0" i="0" u="none" strike="noStrike" dirty="0">
                        <a:solidFill>
                          <a:srgbClr val="000000"/>
                        </a:solidFill>
                        <a:effectLst/>
                        <a:latin typeface="Aptos Narrow" panose="020F0502020204030204" pitchFamily="34" charset="0"/>
                      </a:endParaRPr>
                    </a:p>
                  </a:txBody>
                  <a:tcPr marL="4661" marR="4661" marT="4661" marB="0" anchor="b"/>
                </a:tc>
                <a:extLst>
                  <a:ext uri="{0D108BD9-81ED-4DB2-BD59-A6C34878D82A}">
                    <a16:rowId xmlns:a16="http://schemas.microsoft.com/office/drawing/2014/main" val="628950160"/>
                  </a:ext>
                </a:extLst>
              </a:tr>
              <a:tr h="225620">
                <a:tc>
                  <a:txBody>
                    <a:bodyPr/>
                    <a:lstStyle/>
                    <a:p>
                      <a:pPr algn="l" fontAlgn="b">
                        <a:buNone/>
                      </a:pPr>
                      <a:r>
                        <a:rPr lang="it-IT" sz="1400" u="none" strike="noStrike" dirty="0">
                          <a:effectLst/>
                        </a:rPr>
                        <a:t>ex PEO (senza DIFF.STIP.)</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270.089,60</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248.104,22</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219.955,70</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211.599,92</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381603672"/>
                  </a:ext>
                </a:extLst>
              </a:tr>
              <a:tr h="225620">
                <a:tc>
                  <a:txBody>
                    <a:bodyPr/>
                    <a:lstStyle/>
                    <a:p>
                      <a:pPr algn="l" fontAlgn="b">
                        <a:buNone/>
                      </a:pPr>
                      <a:r>
                        <a:rPr lang="it-IT" sz="1400" u="none" strike="noStrike" dirty="0">
                          <a:effectLst/>
                        </a:rPr>
                        <a:t>DIFF.STIP.(2023+2024)</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30.193,80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26.579,64</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40.359,97</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37.648,91</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4131084881"/>
                  </a:ext>
                </a:extLst>
              </a:tr>
              <a:tr h="446416">
                <a:tc>
                  <a:txBody>
                    <a:bodyPr/>
                    <a:lstStyle/>
                    <a:p>
                      <a:pPr algn="l" fontAlgn="b">
                        <a:buNone/>
                      </a:pPr>
                      <a:r>
                        <a:rPr lang="it-IT" sz="1400" u="none" strike="noStrike">
                          <a:effectLst/>
                        </a:rPr>
                        <a:t>DIFF.STIP. 2025 Non ancora liquidati (stima)</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22.250,00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highlight>
                            <a:srgbClr val="FFFF00"/>
                          </a:highlight>
                        </a:rPr>
                        <a:t>55.000,00</a:t>
                      </a:r>
                      <a:endParaRPr lang="it-IT" sz="1400" b="0" i="0" u="none" strike="noStrike" dirty="0">
                        <a:solidFill>
                          <a:srgbClr val="000000"/>
                        </a:solidFill>
                        <a:effectLst/>
                        <a:highlight>
                          <a:srgbClr val="FFFF00"/>
                        </a:highlight>
                        <a:latin typeface="Arial" panose="020B0604020202020204" pitchFamily="34" charset="0"/>
                      </a:endParaRPr>
                    </a:p>
                  </a:txBody>
                  <a:tcPr marL="4661" marR="4661" marT="4661" marB="0" anchor="b"/>
                </a:tc>
                <a:tc>
                  <a:txBody>
                    <a:bodyPr/>
                    <a:lstStyle/>
                    <a:p>
                      <a:pPr algn="r" fontAlgn="b">
                        <a:buNone/>
                      </a:pPr>
                      <a:r>
                        <a:rPr lang="it-IT" sz="1400" u="none" strike="noStrike" dirty="0">
                          <a:effectLst/>
                          <a:highlight>
                            <a:srgbClr val="FFFF00"/>
                          </a:highlight>
                        </a:rPr>
                        <a:t>55.000,00</a:t>
                      </a:r>
                      <a:endParaRPr lang="it-IT" sz="1400" b="0" i="0" u="none" strike="noStrike" dirty="0">
                        <a:solidFill>
                          <a:srgbClr val="000000"/>
                        </a:solidFill>
                        <a:effectLst/>
                        <a:highlight>
                          <a:srgbClr val="FFFF00"/>
                        </a:highlight>
                        <a:latin typeface="Arial" panose="020B0604020202020204" pitchFamily="34" charset="0"/>
                      </a:endParaRPr>
                    </a:p>
                  </a:txBody>
                  <a:tcPr marL="4661" marR="4661" marT="4661" marB="0" anchor="b"/>
                </a:tc>
                <a:extLst>
                  <a:ext uri="{0D108BD9-81ED-4DB2-BD59-A6C34878D82A}">
                    <a16:rowId xmlns:a16="http://schemas.microsoft.com/office/drawing/2014/main" val="3807945258"/>
                  </a:ext>
                </a:extLst>
              </a:tr>
              <a:tr h="446416">
                <a:tc>
                  <a:txBody>
                    <a:bodyPr/>
                    <a:lstStyle/>
                    <a:p>
                      <a:pPr algn="l" fontAlgn="b">
                        <a:buNone/>
                      </a:pPr>
                      <a:r>
                        <a:rPr lang="it-IT" sz="1400" u="none" strike="noStrike">
                          <a:effectLst/>
                        </a:rPr>
                        <a:t>Indennità di comparto (voce 621 x 12 mesi)</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112.569,54</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111.569,48</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114.231,40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115.612,68</a:t>
                      </a:r>
                      <a:endParaRPr lang="it-IT" sz="1400" b="0" i="0" u="none" strike="noStrike" dirty="0">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2483834199"/>
                  </a:ext>
                </a:extLst>
              </a:tr>
              <a:tr h="446416">
                <a:tc>
                  <a:txBody>
                    <a:bodyPr/>
                    <a:lstStyle/>
                    <a:p>
                      <a:pPr algn="l" fontAlgn="b">
                        <a:buNone/>
                      </a:pPr>
                      <a:r>
                        <a:rPr lang="it-IT" sz="1400" u="none" strike="noStrike">
                          <a:effectLst/>
                        </a:rPr>
                        <a:t>Ind. Comp. Parz.Conglobata a stipendio</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r>
                        <a:rPr lang="it-IT" sz="1400" u="none" strike="noStrike">
                          <a:effectLst/>
                        </a:rPr>
                        <a:t> </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-26.905,48</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1692365916"/>
                  </a:ext>
                </a:extLst>
              </a:tr>
              <a:tr h="225620">
                <a:tc>
                  <a:txBody>
                    <a:bodyPr/>
                    <a:lstStyle/>
                    <a:p>
                      <a:pPr algn="l" fontAlgn="b">
                        <a:buNone/>
                      </a:pPr>
                      <a:r>
                        <a:rPr lang="it-IT" sz="1400" u="none" strike="noStrike">
                          <a:effectLst/>
                        </a:rPr>
                        <a:t>ind. Ex 8^ q.f. (voce 800)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3.236,71</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3.098,88</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3.098,88</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3.486,24</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95694475"/>
                  </a:ext>
                </a:extLst>
              </a:tr>
              <a:tr h="225620">
                <a:tc>
                  <a:txBody>
                    <a:bodyPr/>
                    <a:lstStyle/>
                    <a:p>
                      <a:pPr algn="l" fontAlgn="b">
                        <a:buNone/>
                      </a:pPr>
                      <a:r>
                        <a:rPr lang="it-IT" sz="1400" u="none" strike="noStrike">
                          <a:effectLst/>
                        </a:rPr>
                        <a:t>Specifiche responsabilità</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37.432,71</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40.058,57</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38.866,97</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53.699,56</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240872957"/>
                  </a:ext>
                </a:extLst>
              </a:tr>
              <a:tr h="225620">
                <a:tc>
                  <a:txBody>
                    <a:bodyPr/>
                    <a:lstStyle/>
                    <a:p>
                      <a:pPr algn="l" fontAlgn="b">
                        <a:buNone/>
                      </a:pPr>
                      <a:r>
                        <a:rPr lang="it-IT" sz="1400" u="none" strike="noStrike">
                          <a:effectLst/>
                        </a:rPr>
                        <a:t>Indennità (comprese rivalutazioni)</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178.525,59</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167.849,52</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172.707,34</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213.882,56</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790727376"/>
                  </a:ext>
                </a:extLst>
              </a:tr>
              <a:tr h="446416">
                <a:tc>
                  <a:txBody>
                    <a:bodyPr/>
                    <a:lstStyle/>
                    <a:p>
                      <a:pPr algn="l" fontAlgn="b">
                        <a:buNone/>
                      </a:pPr>
                      <a:r>
                        <a:rPr lang="it-IT" sz="1400" u="none" strike="noStrike">
                          <a:effectLst/>
                        </a:rPr>
                        <a:t>ad personam riassorbibile da VERTICALE</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r>
                        <a:rPr lang="it-IT" sz="1400" u="none" strike="noStrike" dirty="0">
                          <a:effectLst/>
                        </a:rPr>
                        <a:t> </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4.284,54</a:t>
                      </a:r>
                      <a:endParaRPr lang="it-IT" sz="1400" b="0" i="0" u="none" strike="noStrike">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1277960427"/>
                  </a:ext>
                </a:extLst>
              </a:tr>
              <a:tr h="225620">
                <a:tc>
                  <a:txBody>
                    <a:bodyPr/>
                    <a:lstStyle/>
                    <a:p>
                      <a:pPr algn="l" fontAlgn="b">
                        <a:buNone/>
                      </a:pPr>
                      <a:r>
                        <a:rPr lang="it-IT" sz="1400" u="none" strike="noStrike">
                          <a:effectLst/>
                        </a:rPr>
                        <a:t>Performance</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432.875,00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382.769,00</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highlight>
                            <a:srgbClr val="FFFF00"/>
                          </a:highlight>
                        </a:rPr>
                        <a:t>432.175,00</a:t>
                      </a:r>
                      <a:endParaRPr lang="it-IT" sz="1400" b="0" i="0" u="none" strike="noStrike" dirty="0">
                        <a:solidFill>
                          <a:srgbClr val="000000"/>
                        </a:solidFill>
                        <a:effectLst/>
                        <a:highlight>
                          <a:srgbClr val="FFFF00"/>
                        </a:highlight>
                        <a:latin typeface="Arial" panose="020B0604020202020204" pitchFamily="34" charset="0"/>
                      </a:endParaRPr>
                    </a:p>
                  </a:txBody>
                  <a:tcPr marL="4661" marR="4661" marT="4661" marB="0" anchor="b"/>
                </a:tc>
                <a:tc>
                  <a:txBody>
                    <a:bodyPr/>
                    <a:lstStyle/>
                    <a:p>
                      <a:pPr algn="r" fontAlgn="b">
                        <a:buNone/>
                      </a:pPr>
                      <a:r>
                        <a:rPr lang="it-IT" sz="1400" u="none" strike="noStrike" dirty="0">
                          <a:effectLst/>
                          <a:highlight>
                            <a:srgbClr val="FFFF00"/>
                          </a:highlight>
                        </a:rPr>
                        <a:t>442.175,00</a:t>
                      </a:r>
                      <a:endParaRPr lang="it-IT" sz="1400" b="0" i="0" u="none" strike="noStrike" dirty="0">
                        <a:solidFill>
                          <a:srgbClr val="000000"/>
                        </a:solidFill>
                        <a:effectLst/>
                        <a:highlight>
                          <a:srgbClr val="FFFF00"/>
                        </a:highlight>
                        <a:latin typeface="Arial" panose="020B0604020202020204" pitchFamily="34" charset="0"/>
                      </a:endParaRPr>
                    </a:p>
                  </a:txBody>
                  <a:tcPr marL="4661" marR="4661" marT="4661" marB="0" anchor="b"/>
                </a:tc>
                <a:extLst>
                  <a:ext uri="{0D108BD9-81ED-4DB2-BD59-A6C34878D82A}">
                    <a16:rowId xmlns:a16="http://schemas.microsoft.com/office/drawing/2014/main" val="581407372"/>
                  </a:ext>
                </a:extLst>
              </a:tr>
              <a:tr h="225620">
                <a:tc>
                  <a:txBody>
                    <a:bodyPr/>
                    <a:lstStyle/>
                    <a:p>
                      <a:pPr algn="l" fontAlgn="b">
                        <a:buNone/>
                      </a:pPr>
                      <a:r>
                        <a:rPr lang="it-IT" sz="1400" u="none" strike="noStrike">
                          <a:effectLst/>
                        </a:rPr>
                        <a:t>Differenziali B1-B3 e D1-D3</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r>
                        <a:rPr lang="it-IT" sz="1400" u="none" strike="noStrike">
                          <a:effectLst/>
                        </a:rPr>
                        <a:t> </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57.854,32</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68.538,02</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61.300,49</a:t>
                      </a:r>
                      <a:endParaRPr lang="it-IT" sz="1400" b="0" i="0" u="none" strike="noStrike" dirty="0">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56.687,02</a:t>
                      </a:r>
                      <a:endParaRPr lang="it-IT" sz="1400" b="0" i="0" u="none" strike="noStrike" dirty="0">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3253925897"/>
                  </a:ext>
                </a:extLst>
              </a:tr>
              <a:tr h="225620">
                <a:tc>
                  <a:txBody>
                    <a:bodyPr/>
                    <a:lstStyle/>
                    <a:p>
                      <a:pPr algn="l" fontAlgn="b">
                        <a:buNone/>
                      </a:pPr>
                      <a:r>
                        <a:rPr lang="it-IT" sz="1400" u="none" strike="noStrike">
                          <a:effectLst/>
                        </a:rPr>
                        <a:t>TOTALE</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l" fontAlgn="b">
                        <a:buNone/>
                      </a:pP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1.122.777,27</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1.070.817,33</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a:effectLst/>
                        </a:rPr>
                        <a:t>1.137.695,75</a:t>
                      </a:r>
                      <a:endParaRPr lang="it-IT" sz="1400" b="0" i="0" u="none" strike="noStrike">
                        <a:solidFill>
                          <a:srgbClr val="000000"/>
                        </a:solidFill>
                        <a:effectLst/>
                        <a:latin typeface="Arial" panose="020B0604020202020204" pitchFamily="34" charset="0"/>
                      </a:endParaRPr>
                    </a:p>
                  </a:txBody>
                  <a:tcPr marL="4661" marR="4661" marT="4661" marB="0" anchor="b"/>
                </a:tc>
                <a:tc>
                  <a:txBody>
                    <a:bodyPr/>
                    <a:lstStyle/>
                    <a:p>
                      <a:pPr algn="r" fontAlgn="b">
                        <a:buNone/>
                      </a:pPr>
                      <a:r>
                        <a:rPr lang="it-IT" sz="1400" u="none" strike="noStrike" dirty="0">
                          <a:effectLst/>
                        </a:rPr>
                        <a:t>1.167.170,95</a:t>
                      </a:r>
                      <a:endParaRPr lang="it-IT" sz="1400" b="0" i="0" u="none" strike="noStrike" dirty="0">
                        <a:solidFill>
                          <a:srgbClr val="000000"/>
                        </a:solidFill>
                        <a:effectLst/>
                        <a:latin typeface="Arial" panose="020B0604020202020204" pitchFamily="34" charset="0"/>
                      </a:endParaRPr>
                    </a:p>
                  </a:txBody>
                  <a:tcPr marL="4661" marR="4661" marT="4661" marB="0" anchor="b"/>
                </a:tc>
                <a:extLst>
                  <a:ext uri="{0D108BD9-81ED-4DB2-BD59-A6C34878D82A}">
                    <a16:rowId xmlns:a16="http://schemas.microsoft.com/office/drawing/2014/main" val="1892199852"/>
                  </a:ext>
                </a:extLst>
              </a:tr>
            </a:tbl>
          </a:graphicData>
        </a:graphic>
      </p:graphicFrame>
    </p:spTree>
    <p:extLst>
      <p:ext uri="{BB962C8B-B14F-4D97-AF65-F5344CB8AC3E}">
        <p14:creationId xmlns:p14="http://schemas.microsoft.com/office/powerpoint/2010/main" val="586587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6C409-FF8C-5573-3E53-FCD864A38EE7}"/>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A92F0C6D-9AB1-F268-1445-DC0C8D8E48D1}"/>
              </a:ext>
            </a:extLst>
          </p:cNvPr>
          <p:cNvSpPr txBox="1"/>
          <p:nvPr/>
        </p:nvSpPr>
        <p:spPr>
          <a:xfrm>
            <a:off x="516572" y="574243"/>
            <a:ext cx="10456227"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spc="-105" dirty="0">
                <a:solidFill>
                  <a:srgbClr val="002060"/>
                </a:solidFill>
                <a:latin typeface="Lucida Sans Unicode"/>
                <a:cs typeface="Lucida Sans Unicode"/>
              </a:rPr>
              <a:t>Parte fissa del fondo</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60649A52-0337-DDB4-0FAE-7E89C7058B5B}"/>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F356FA71-1DF8-36B5-BC70-2AB7B84D2F2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C87E7BE5-B4F2-CEA4-7D97-584D0C96D02B}"/>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49" name="object 29">
            <a:extLst>
              <a:ext uri="{FF2B5EF4-FFF2-40B4-BE49-F238E27FC236}">
                <a16:creationId xmlns:a16="http://schemas.microsoft.com/office/drawing/2014/main" id="{12964F10-493B-71FD-E0F4-8732B2DFACA0}"/>
              </a:ext>
            </a:extLst>
          </p:cNvPr>
          <p:cNvSpPr/>
          <p:nvPr/>
        </p:nvSpPr>
        <p:spPr>
          <a:xfrm>
            <a:off x="7274052" y="124053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3B2E2CBE-F360-2BB1-FD0F-7018324390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40CBC749-C3BA-92C8-6CF4-6B7B6778D70C}"/>
              </a:ext>
            </a:extLst>
          </p:cNvPr>
          <p:cNvSpPr>
            <a:spLocks noGrp="1"/>
          </p:cNvSpPr>
          <p:nvPr>
            <p:ph type="title"/>
          </p:nvPr>
        </p:nvSpPr>
        <p:spPr>
          <a:xfrm>
            <a:off x="594766" y="158876"/>
            <a:ext cx="10197465" cy="492443"/>
          </a:xfrm>
        </p:spPr>
        <p:txBody>
          <a:bodyPr/>
          <a:lstStyle/>
          <a:p>
            <a:r>
              <a:rPr lang="it-IT" dirty="0"/>
              <a:t>Titolo slide</a:t>
            </a:r>
          </a:p>
        </p:txBody>
      </p:sp>
      <p:pic>
        <p:nvPicPr>
          <p:cNvPr id="8" name="Immagine 7">
            <a:extLst>
              <a:ext uri="{FF2B5EF4-FFF2-40B4-BE49-F238E27FC236}">
                <a16:creationId xmlns:a16="http://schemas.microsoft.com/office/drawing/2014/main" id="{D4541A57-3843-A5B2-CA54-26B5CFB7CC55}"/>
              </a:ext>
            </a:extLst>
          </p:cNvPr>
          <p:cNvPicPr>
            <a:picLocks noChangeAspect="1"/>
          </p:cNvPicPr>
          <p:nvPr/>
        </p:nvPicPr>
        <p:blipFill>
          <a:blip r:embed="rId3"/>
          <a:stretch>
            <a:fillRect/>
          </a:stretch>
        </p:blipFill>
        <p:spPr>
          <a:xfrm>
            <a:off x="1371601" y="1048090"/>
            <a:ext cx="9420630" cy="5059339"/>
          </a:xfrm>
          <a:prstGeom prst="rect">
            <a:avLst/>
          </a:prstGeom>
        </p:spPr>
      </p:pic>
    </p:spTree>
    <p:extLst>
      <p:ext uri="{BB962C8B-B14F-4D97-AF65-F5344CB8AC3E}">
        <p14:creationId xmlns:p14="http://schemas.microsoft.com/office/powerpoint/2010/main" val="144551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87BE4-3ED3-F60A-82F9-7AB3DFACCD1D}"/>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9A597E0B-10CF-C588-B109-D88E91535C0D}"/>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spc="-105" dirty="0">
                <a:solidFill>
                  <a:srgbClr val="002060"/>
                </a:solidFill>
                <a:latin typeface="Lucida Sans Unicode"/>
                <a:cs typeface="Lucida Sans Unicode"/>
              </a:rPr>
              <a:t>Parte variabile del fondo</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2EEE2404-94B2-9DBB-A90A-1986118E4069}"/>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8D512BE-AF26-A862-1D87-C07B83537886}"/>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7456B13-31BF-6AC1-C648-8CF9A59B0131}"/>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49" name="object 29">
            <a:extLst>
              <a:ext uri="{FF2B5EF4-FFF2-40B4-BE49-F238E27FC236}">
                <a16:creationId xmlns:a16="http://schemas.microsoft.com/office/drawing/2014/main" id="{90BDC4B1-8E52-ABF5-7F45-C3250405F3A7}"/>
              </a:ext>
            </a:extLst>
          </p:cNvPr>
          <p:cNvSpPr/>
          <p:nvPr/>
        </p:nvSpPr>
        <p:spPr>
          <a:xfrm>
            <a:off x="7274052" y="124053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DC7CEB9B-929D-36C6-4EFE-3CEC9D664D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1711D7-7EC4-BCE1-9D83-7A152E79383A}"/>
              </a:ext>
            </a:extLst>
          </p:cNvPr>
          <p:cNvSpPr>
            <a:spLocks noGrp="1"/>
          </p:cNvSpPr>
          <p:nvPr>
            <p:ph type="title"/>
          </p:nvPr>
        </p:nvSpPr>
        <p:spPr>
          <a:xfrm>
            <a:off x="594766" y="158876"/>
            <a:ext cx="10197465" cy="492443"/>
          </a:xfrm>
        </p:spPr>
        <p:txBody>
          <a:bodyPr/>
          <a:lstStyle/>
          <a:p>
            <a:r>
              <a:rPr lang="it-IT" dirty="0"/>
              <a:t>Titolo slide</a:t>
            </a:r>
          </a:p>
        </p:txBody>
      </p:sp>
      <p:pic>
        <p:nvPicPr>
          <p:cNvPr id="5" name="Immagine 4">
            <a:extLst>
              <a:ext uri="{FF2B5EF4-FFF2-40B4-BE49-F238E27FC236}">
                <a16:creationId xmlns:a16="http://schemas.microsoft.com/office/drawing/2014/main" id="{E6EA7206-64BE-8561-CB24-F7BBCDF6E107}"/>
              </a:ext>
            </a:extLst>
          </p:cNvPr>
          <p:cNvPicPr>
            <a:picLocks noChangeAspect="1"/>
          </p:cNvPicPr>
          <p:nvPr/>
        </p:nvPicPr>
        <p:blipFill>
          <a:blip r:embed="rId3"/>
          <a:stretch>
            <a:fillRect/>
          </a:stretch>
        </p:blipFill>
        <p:spPr>
          <a:xfrm>
            <a:off x="1524000" y="2076450"/>
            <a:ext cx="9067800" cy="3541014"/>
          </a:xfrm>
          <a:prstGeom prst="rect">
            <a:avLst/>
          </a:prstGeom>
        </p:spPr>
      </p:pic>
    </p:spTree>
    <p:extLst>
      <p:ext uri="{BB962C8B-B14F-4D97-AF65-F5344CB8AC3E}">
        <p14:creationId xmlns:p14="http://schemas.microsoft.com/office/powerpoint/2010/main" val="550295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605</TotalTime>
  <Words>995</Words>
  <Application>Microsoft Office PowerPoint</Application>
  <PresentationFormat>Widescreen</PresentationFormat>
  <Paragraphs>154</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Aharoni</vt:lpstr>
      <vt:lpstr>Aptos</vt:lpstr>
      <vt:lpstr>Aptos Narrow</vt:lpstr>
      <vt:lpstr>Arial</vt:lpstr>
      <vt:lpstr>Lucida Sans Unicode</vt:lpstr>
      <vt:lpstr>Trebuchet MS</vt:lpstr>
      <vt:lpstr>Office Theme</vt:lpstr>
      <vt:lpstr>Presentazione standard di PowerPoint</vt:lpstr>
      <vt:lpstr>Titolo slide</vt:lpstr>
      <vt:lpstr>Titolo slide</vt:lpstr>
      <vt:lpstr>Titolo slide</vt:lpstr>
      <vt:lpstr>Titolo slide</vt:lpstr>
      <vt:lpstr>Titolo slide</vt:lpstr>
      <vt:lpstr>Titolo slide</vt:lpstr>
      <vt:lpstr>Titolo slide</vt:lpstr>
      <vt:lpstr>Titolo slide</vt:lpstr>
      <vt:lpstr>Titolo slide</vt:lpstr>
      <vt:lpstr>Titolo slide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Gardenal</dc:creator>
  <cp:lastModifiedBy>Raffaele Guizzardi</cp:lastModifiedBy>
  <cp:revision>33</cp:revision>
  <cp:lastPrinted>2024-09-17T10:16:35Z</cp:lastPrinted>
  <dcterms:created xsi:type="dcterms:W3CDTF">2024-04-15T08:33:22Z</dcterms:created>
  <dcterms:modified xsi:type="dcterms:W3CDTF">2026-03-11T15:47:27Z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Microsoft® PowerPoint® per Microsoft 365</vt:lpwstr>
  </property>
  <property fmtid="{D5CDD505-2E9C-101B-9397-08002B2CF9AE}" pid="4" name="LastSaved">
    <vt:filetime>2024-04-15T00:00:00Z</vt:filetime>
  </property>
  <property fmtid="{D5CDD505-2E9C-101B-9397-08002B2CF9AE}" pid="5" name="Producer">
    <vt:lpwstr>Microsoft® PowerPoint® per Microsoft 365</vt:lpwstr>
  </property>
</Properties>
</file>