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7"/>
  </p:notesMasterIdLst>
  <p:sldIdLst>
    <p:sldId id="258" r:id="rId2"/>
    <p:sldId id="409" r:id="rId3"/>
    <p:sldId id="419" r:id="rId4"/>
    <p:sldId id="420" r:id="rId5"/>
    <p:sldId id="408" r:id="rId6"/>
  </p:sldIdLst>
  <p:sldSz cx="12192000" cy="6858000"/>
  <p:notesSz cx="9944100" cy="68056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70"/>
    <p:restoredTop sz="75973"/>
  </p:normalViewPr>
  <p:slideViewPr>
    <p:cSldViewPr>
      <p:cViewPr varScale="1">
        <p:scale>
          <a:sx n="81" d="100"/>
          <a:sy n="81" d="100"/>
        </p:scale>
        <p:origin x="208" y="2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27BD90-0DB7-2B48-B9FA-6FCEAF1FAF9D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699F0BE7-4C00-DA47-92A0-54530998E090}">
      <dgm:prSet phldrT="[Testo]"/>
      <dgm:spPr/>
      <dgm:t>
        <a:bodyPr/>
        <a:lstStyle/>
        <a:p>
          <a:r>
            <a:rPr lang="it-IT" dirty="0"/>
            <a:t>Reclutamento in forma associata</a:t>
          </a:r>
        </a:p>
      </dgm:t>
    </dgm:pt>
    <dgm:pt modelId="{3DA88F2F-D787-5143-B89D-0D6BA9F682CE}" type="parTrans" cxnId="{3060061D-2A3A-5E4A-8FD8-F1CF28B6BC33}">
      <dgm:prSet/>
      <dgm:spPr/>
      <dgm:t>
        <a:bodyPr/>
        <a:lstStyle/>
        <a:p>
          <a:endParaRPr lang="it-IT"/>
        </a:p>
      </dgm:t>
    </dgm:pt>
    <dgm:pt modelId="{FD9F9839-75EA-B14E-859E-5821F2E9D991}" type="sibTrans" cxnId="{3060061D-2A3A-5E4A-8FD8-F1CF28B6BC33}">
      <dgm:prSet/>
      <dgm:spPr/>
      <dgm:t>
        <a:bodyPr/>
        <a:lstStyle/>
        <a:p>
          <a:endParaRPr lang="it-IT"/>
        </a:p>
      </dgm:t>
    </dgm:pt>
    <dgm:pt modelId="{8AB38B14-865F-AB44-AB85-A2285D3FB595}">
      <dgm:prSet phldrT="[Testo]"/>
      <dgm:spPr/>
      <dgm:t>
        <a:bodyPr/>
        <a:lstStyle/>
        <a:p>
          <a:r>
            <a:rPr lang="it-IT" dirty="0"/>
            <a:t>Formazione territoriale condivisa</a:t>
          </a:r>
        </a:p>
      </dgm:t>
    </dgm:pt>
    <dgm:pt modelId="{F38CE3A1-7B55-1643-B083-C3EFBCDFFBC6}" type="parTrans" cxnId="{98FB93A7-34CB-8A4E-BFE7-E62768168F94}">
      <dgm:prSet/>
      <dgm:spPr/>
      <dgm:t>
        <a:bodyPr/>
        <a:lstStyle/>
        <a:p>
          <a:endParaRPr lang="it-IT"/>
        </a:p>
      </dgm:t>
    </dgm:pt>
    <dgm:pt modelId="{394D0184-4AEF-C84B-9818-6D517C70EBF6}" type="sibTrans" cxnId="{98FB93A7-34CB-8A4E-BFE7-E62768168F94}">
      <dgm:prSet/>
      <dgm:spPr/>
      <dgm:t>
        <a:bodyPr/>
        <a:lstStyle/>
        <a:p>
          <a:endParaRPr lang="it-IT"/>
        </a:p>
      </dgm:t>
    </dgm:pt>
    <dgm:pt modelId="{4026DE26-9844-3E40-B966-B097012040B9}">
      <dgm:prSet phldrT="[Testo]"/>
      <dgm:spPr/>
      <dgm:t>
        <a:bodyPr/>
        <a:lstStyle/>
        <a:p>
          <a:r>
            <a:rPr lang="it-IT" dirty="0"/>
            <a:t>Mobilità tra enti</a:t>
          </a:r>
        </a:p>
      </dgm:t>
    </dgm:pt>
    <dgm:pt modelId="{35188969-B5AE-1A46-973F-7EA4B647DBB5}" type="parTrans" cxnId="{E947EFDA-0FE6-9A41-B9CD-71FFE82154DA}">
      <dgm:prSet/>
      <dgm:spPr/>
      <dgm:t>
        <a:bodyPr/>
        <a:lstStyle/>
        <a:p>
          <a:endParaRPr lang="it-IT"/>
        </a:p>
      </dgm:t>
    </dgm:pt>
    <dgm:pt modelId="{BFBE56C5-DB82-6644-8B98-CEAD5C8FE9C6}" type="sibTrans" cxnId="{E947EFDA-0FE6-9A41-B9CD-71FFE82154DA}">
      <dgm:prSet/>
      <dgm:spPr/>
      <dgm:t>
        <a:bodyPr/>
        <a:lstStyle/>
        <a:p>
          <a:endParaRPr lang="it-IT"/>
        </a:p>
      </dgm:t>
    </dgm:pt>
    <dgm:pt modelId="{2F015548-4F36-0341-9128-DF1F175E0565}">
      <dgm:prSet phldrT="[Testo]"/>
      <dgm:spPr/>
      <dgm:t>
        <a:bodyPr/>
        <a:lstStyle/>
        <a:p>
          <a:r>
            <a:rPr lang="it-IT" dirty="0"/>
            <a:t>Supporto alla redazione del PIAO</a:t>
          </a:r>
        </a:p>
      </dgm:t>
    </dgm:pt>
    <dgm:pt modelId="{111AC120-D189-944A-8C94-2F1483D05DAB}" type="parTrans" cxnId="{BB6F694C-A961-1E47-B2E5-6B61783DDBFA}">
      <dgm:prSet/>
      <dgm:spPr/>
      <dgm:t>
        <a:bodyPr/>
        <a:lstStyle/>
        <a:p>
          <a:endParaRPr lang="it-IT"/>
        </a:p>
      </dgm:t>
    </dgm:pt>
    <dgm:pt modelId="{AAD26DEA-EEB8-214A-999B-0E1A5B7E94B4}" type="sibTrans" cxnId="{BB6F694C-A961-1E47-B2E5-6B61783DDBFA}">
      <dgm:prSet/>
      <dgm:spPr/>
      <dgm:t>
        <a:bodyPr/>
        <a:lstStyle/>
        <a:p>
          <a:endParaRPr lang="it-IT"/>
        </a:p>
      </dgm:t>
    </dgm:pt>
    <dgm:pt modelId="{0F85AD1E-85FB-CF4A-82B7-D9ACDCE09DE7}">
      <dgm:prSet phldrT="[Testo]"/>
      <dgm:spPr/>
      <dgm:t>
        <a:bodyPr/>
        <a:lstStyle/>
        <a:p>
          <a:r>
            <a:rPr lang="it-IT" dirty="0"/>
            <a:t>concorsi unici per profili comuni (informatici, tecnici ambientali, esperti di appalti), con successiva assegnazione ai comuni richiedenti</a:t>
          </a:r>
        </a:p>
      </dgm:t>
    </dgm:pt>
    <dgm:pt modelId="{DE063FB2-3E6D-9E48-B462-79C2E8BA11C0}" type="parTrans" cxnId="{2F2ED4CA-F489-E04B-83FF-7F7858A9CB37}">
      <dgm:prSet/>
      <dgm:spPr/>
      <dgm:t>
        <a:bodyPr/>
        <a:lstStyle/>
        <a:p>
          <a:endParaRPr lang="it-IT"/>
        </a:p>
      </dgm:t>
    </dgm:pt>
    <dgm:pt modelId="{29A50CD4-F9A4-0B4C-82A3-744129977D0D}" type="sibTrans" cxnId="{2F2ED4CA-F489-E04B-83FF-7F7858A9CB37}">
      <dgm:prSet/>
      <dgm:spPr/>
      <dgm:t>
        <a:bodyPr/>
        <a:lstStyle/>
        <a:p>
          <a:endParaRPr lang="it-IT"/>
        </a:p>
      </dgm:t>
    </dgm:pt>
    <dgm:pt modelId="{F0E3EC44-E48C-8F4B-9145-0FBFF9EE229E}">
      <dgm:prSet phldrT="[Testo]"/>
      <dgm:spPr/>
      <dgm:t>
        <a:bodyPr/>
        <a:lstStyle/>
        <a:p>
          <a:r>
            <a:rPr lang="it-IT" dirty="0"/>
            <a:t>scuole di formazione provinciali o accordi con SNA e università per piani formativi comuni</a:t>
          </a:r>
        </a:p>
      </dgm:t>
    </dgm:pt>
    <dgm:pt modelId="{2C7D520C-4C52-D249-B476-D96C45269B26}" type="parTrans" cxnId="{890502AD-1B56-C54B-BD4B-D890255D7CF3}">
      <dgm:prSet/>
      <dgm:spPr/>
      <dgm:t>
        <a:bodyPr/>
        <a:lstStyle/>
        <a:p>
          <a:endParaRPr lang="it-IT"/>
        </a:p>
      </dgm:t>
    </dgm:pt>
    <dgm:pt modelId="{6909773F-F4AC-A941-BC4F-BE5AD65E8C97}" type="sibTrans" cxnId="{890502AD-1B56-C54B-BD4B-D890255D7CF3}">
      <dgm:prSet/>
      <dgm:spPr/>
      <dgm:t>
        <a:bodyPr/>
        <a:lstStyle/>
        <a:p>
          <a:endParaRPr lang="it-IT"/>
        </a:p>
      </dgm:t>
    </dgm:pt>
    <dgm:pt modelId="{0D1230CA-331A-2C41-9C57-16E18E05CF57}">
      <dgm:prSet phldrT="[Testo]"/>
      <dgm:spPr/>
      <dgm:t>
        <a:bodyPr/>
        <a:lstStyle/>
        <a:p>
          <a:r>
            <a:rPr lang="it-IT" dirty="0"/>
            <a:t>sistemi di mobilità temporanea o distacco che permettano ai comuni di accedere a competenze specialistiche senza assumerle in pianta stabile</a:t>
          </a:r>
        </a:p>
      </dgm:t>
    </dgm:pt>
    <dgm:pt modelId="{01DCCD68-F170-284A-BBB1-E09E59BE5819}" type="parTrans" cxnId="{31E0B715-0D5E-9340-8588-32839B6D7ABA}">
      <dgm:prSet/>
      <dgm:spPr/>
      <dgm:t>
        <a:bodyPr/>
        <a:lstStyle/>
        <a:p>
          <a:endParaRPr lang="it-IT"/>
        </a:p>
      </dgm:t>
    </dgm:pt>
    <dgm:pt modelId="{E03060F1-2536-624F-B3A3-42DA0CCEDB4A}" type="sibTrans" cxnId="{31E0B715-0D5E-9340-8588-32839B6D7ABA}">
      <dgm:prSet/>
      <dgm:spPr/>
      <dgm:t>
        <a:bodyPr/>
        <a:lstStyle/>
        <a:p>
          <a:endParaRPr lang="it-IT"/>
        </a:p>
      </dgm:t>
    </dgm:pt>
    <dgm:pt modelId="{152F9233-6FCD-2E4B-8CA5-2A5DAA55805C}">
      <dgm:prSet phldrT="[Testo]"/>
      <dgm:spPr/>
      <dgm:t>
        <a:bodyPr/>
        <a:lstStyle/>
        <a:p>
          <a:r>
            <a:rPr lang="it-IT"/>
            <a:t>assistenza tecnica ai comuni nell'elaborazione della sezione organizzazione e personale, dove spesso si trova il livello qualitativo più basso</a:t>
          </a:r>
          <a:endParaRPr lang="it-IT" dirty="0"/>
        </a:p>
      </dgm:t>
    </dgm:pt>
    <dgm:pt modelId="{3EB74152-C780-5C43-9192-4942189544AC}" type="parTrans" cxnId="{4C55269A-6478-3E4A-8247-F26880EE8A66}">
      <dgm:prSet/>
      <dgm:spPr/>
      <dgm:t>
        <a:bodyPr/>
        <a:lstStyle/>
        <a:p>
          <a:endParaRPr lang="it-IT"/>
        </a:p>
      </dgm:t>
    </dgm:pt>
    <dgm:pt modelId="{3B65F27A-2148-9647-AFA1-38B980EF5B1C}" type="sibTrans" cxnId="{4C55269A-6478-3E4A-8247-F26880EE8A66}">
      <dgm:prSet/>
      <dgm:spPr/>
      <dgm:t>
        <a:bodyPr/>
        <a:lstStyle/>
        <a:p>
          <a:endParaRPr lang="it-IT"/>
        </a:p>
      </dgm:t>
    </dgm:pt>
    <dgm:pt modelId="{7931E7C8-176E-E844-83B3-7175262C1ABD}" type="pres">
      <dgm:prSet presAssocID="{3527BD90-0DB7-2B48-B9FA-6FCEAF1FAF9D}" presName="Name0" presStyleCnt="0">
        <dgm:presLayoutVars>
          <dgm:dir/>
          <dgm:animLvl val="lvl"/>
          <dgm:resizeHandles/>
        </dgm:presLayoutVars>
      </dgm:prSet>
      <dgm:spPr/>
    </dgm:pt>
    <dgm:pt modelId="{C094EF21-DF69-1942-8D20-106FDFE9198D}" type="pres">
      <dgm:prSet presAssocID="{699F0BE7-4C00-DA47-92A0-54530998E090}" presName="linNode" presStyleCnt="0"/>
      <dgm:spPr/>
    </dgm:pt>
    <dgm:pt modelId="{A724384A-8B02-CF48-AC05-FF3D988B069B}" type="pres">
      <dgm:prSet presAssocID="{699F0BE7-4C00-DA47-92A0-54530998E090}" presName="parentShp" presStyleLbl="node1" presStyleIdx="0" presStyleCnt="4">
        <dgm:presLayoutVars>
          <dgm:bulletEnabled val="1"/>
        </dgm:presLayoutVars>
      </dgm:prSet>
      <dgm:spPr/>
    </dgm:pt>
    <dgm:pt modelId="{2219435A-F9AE-D74B-A6D8-A11300EDC5DB}" type="pres">
      <dgm:prSet presAssocID="{699F0BE7-4C00-DA47-92A0-54530998E090}" presName="childShp" presStyleLbl="bgAccFollowNode1" presStyleIdx="0" presStyleCnt="4">
        <dgm:presLayoutVars>
          <dgm:bulletEnabled val="1"/>
        </dgm:presLayoutVars>
      </dgm:prSet>
      <dgm:spPr/>
    </dgm:pt>
    <dgm:pt modelId="{4E9736B9-61A2-B04C-A3B9-5F17115536B8}" type="pres">
      <dgm:prSet presAssocID="{FD9F9839-75EA-B14E-859E-5821F2E9D991}" presName="spacing" presStyleCnt="0"/>
      <dgm:spPr/>
    </dgm:pt>
    <dgm:pt modelId="{586E09C7-C562-CE47-A12E-D8ECE513FBE0}" type="pres">
      <dgm:prSet presAssocID="{8AB38B14-865F-AB44-AB85-A2285D3FB595}" presName="linNode" presStyleCnt="0"/>
      <dgm:spPr/>
    </dgm:pt>
    <dgm:pt modelId="{D0B2CB6E-49AA-EC45-8503-736E525BAE49}" type="pres">
      <dgm:prSet presAssocID="{8AB38B14-865F-AB44-AB85-A2285D3FB595}" presName="parentShp" presStyleLbl="node1" presStyleIdx="1" presStyleCnt="4">
        <dgm:presLayoutVars>
          <dgm:bulletEnabled val="1"/>
        </dgm:presLayoutVars>
      </dgm:prSet>
      <dgm:spPr/>
    </dgm:pt>
    <dgm:pt modelId="{C8E2572B-E7FE-9349-B28B-D1AA5E64112C}" type="pres">
      <dgm:prSet presAssocID="{8AB38B14-865F-AB44-AB85-A2285D3FB595}" presName="childShp" presStyleLbl="bgAccFollowNode1" presStyleIdx="1" presStyleCnt="4">
        <dgm:presLayoutVars>
          <dgm:bulletEnabled val="1"/>
        </dgm:presLayoutVars>
      </dgm:prSet>
      <dgm:spPr/>
    </dgm:pt>
    <dgm:pt modelId="{45BE5167-FE7B-6341-9C74-1F8AE3D877BB}" type="pres">
      <dgm:prSet presAssocID="{394D0184-4AEF-C84B-9818-6D517C70EBF6}" presName="spacing" presStyleCnt="0"/>
      <dgm:spPr/>
    </dgm:pt>
    <dgm:pt modelId="{50832B85-FA64-0949-8989-4FA57DF30A22}" type="pres">
      <dgm:prSet presAssocID="{4026DE26-9844-3E40-B966-B097012040B9}" presName="linNode" presStyleCnt="0"/>
      <dgm:spPr/>
    </dgm:pt>
    <dgm:pt modelId="{929469B2-DE41-4D44-B460-53865091196C}" type="pres">
      <dgm:prSet presAssocID="{4026DE26-9844-3E40-B966-B097012040B9}" presName="parentShp" presStyleLbl="node1" presStyleIdx="2" presStyleCnt="4">
        <dgm:presLayoutVars>
          <dgm:bulletEnabled val="1"/>
        </dgm:presLayoutVars>
      </dgm:prSet>
      <dgm:spPr/>
    </dgm:pt>
    <dgm:pt modelId="{9023A60C-9F2A-224D-8309-E3A4A73AD5C4}" type="pres">
      <dgm:prSet presAssocID="{4026DE26-9844-3E40-B966-B097012040B9}" presName="childShp" presStyleLbl="bgAccFollowNode1" presStyleIdx="2" presStyleCnt="4">
        <dgm:presLayoutVars>
          <dgm:bulletEnabled val="1"/>
        </dgm:presLayoutVars>
      </dgm:prSet>
      <dgm:spPr/>
    </dgm:pt>
    <dgm:pt modelId="{0C9C841D-B35B-AC45-9F0B-6A20D5F2B628}" type="pres">
      <dgm:prSet presAssocID="{BFBE56C5-DB82-6644-8B98-CEAD5C8FE9C6}" presName="spacing" presStyleCnt="0"/>
      <dgm:spPr/>
    </dgm:pt>
    <dgm:pt modelId="{9B9EE593-2A7D-364E-B2CE-F90EF1960F46}" type="pres">
      <dgm:prSet presAssocID="{2F015548-4F36-0341-9128-DF1F175E0565}" presName="linNode" presStyleCnt="0"/>
      <dgm:spPr/>
    </dgm:pt>
    <dgm:pt modelId="{2FBAB3DD-BB3F-2247-BDEB-06D864E721F5}" type="pres">
      <dgm:prSet presAssocID="{2F015548-4F36-0341-9128-DF1F175E0565}" presName="parentShp" presStyleLbl="node1" presStyleIdx="3" presStyleCnt="4">
        <dgm:presLayoutVars>
          <dgm:bulletEnabled val="1"/>
        </dgm:presLayoutVars>
      </dgm:prSet>
      <dgm:spPr/>
    </dgm:pt>
    <dgm:pt modelId="{3AC006F9-4EA7-1442-9C80-E1743B0A9D7F}" type="pres">
      <dgm:prSet presAssocID="{2F015548-4F36-0341-9128-DF1F175E0565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59CAC20C-2922-0D49-B659-8CB71B4440BD}" type="presOf" srcId="{2F015548-4F36-0341-9128-DF1F175E0565}" destId="{2FBAB3DD-BB3F-2247-BDEB-06D864E721F5}" srcOrd="0" destOrd="0" presId="urn:microsoft.com/office/officeart/2005/8/layout/vList6"/>
    <dgm:cxn modelId="{31E0B715-0D5E-9340-8588-32839B6D7ABA}" srcId="{4026DE26-9844-3E40-B966-B097012040B9}" destId="{0D1230CA-331A-2C41-9C57-16E18E05CF57}" srcOrd="0" destOrd="0" parTransId="{01DCCD68-F170-284A-BBB1-E09E59BE5819}" sibTransId="{E03060F1-2536-624F-B3A3-42DA0CCEDB4A}"/>
    <dgm:cxn modelId="{3060061D-2A3A-5E4A-8FD8-F1CF28B6BC33}" srcId="{3527BD90-0DB7-2B48-B9FA-6FCEAF1FAF9D}" destId="{699F0BE7-4C00-DA47-92A0-54530998E090}" srcOrd="0" destOrd="0" parTransId="{3DA88F2F-D787-5143-B89D-0D6BA9F682CE}" sibTransId="{FD9F9839-75EA-B14E-859E-5821F2E9D991}"/>
    <dgm:cxn modelId="{6C6DF21E-060E-5045-BC96-44B68DE27BCD}" type="presOf" srcId="{4026DE26-9844-3E40-B966-B097012040B9}" destId="{929469B2-DE41-4D44-B460-53865091196C}" srcOrd="0" destOrd="0" presId="urn:microsoft.com/office/officeart/2005/8/layout/vList6"/>
    <dgm:cxn modelId="{0A737C45-5420-724A-B32C-081B22BCBA0F}" type="presOf" srcId="{152F9233-6FCD-2E4B-8CA5-2A5DAA55805C}" destId="{3AC006F9-4EA7-1442-9C80-E1743B0A9D7F}" srcOrd="0" destOrd="0" presId="urn:microsoft.com/office/officeart/2005/8/layout/vList6"/>
    <dgm:cxn modelId="{B3FB7C4B-6661-144A-8BF4-C16D722F621F}" type="presOf" srcId="{0D1230CA-331A-2C41-9C57-16E18E05CF57}" destId="{9023A60C-9F2A-224D-8309-E3A4A73AD5C4}" srcOrd="0" destOrd="0" presId="urn:microsoft.com/office/officeart/2005/8/layout/vList6"/>
    <dgm:cxn modelId="{BB6F694C-A961-1E47-B2E5-6B61783DDBFA}" srcId="{3527BD90-0DB7-2B48-B9FA-6FCEAF1FAF9D}" destId="{2F015548-4F36-0341-9128-DF1F175E0565}" srcOrd="3" destOrd="0" parTransId="{111AC120-D189-944A-8C94-2F1483D05DAB}" sibTransId="{AAD26DEA-EEB8-214A-999B-0E1A5B7E94B4}"/>
    <dgm:cxn modelId="{5098CB50-16C0-2045-A683-1AE4416392F3}" type="presOf" srcId="{699F0BE7-4C00-DA47-92A0-54530998E090}" destId="{A724384A-8B02-CF48-AC05-FF3D988B069B}" srcOrd="0" destOrd="0" presId="urn:microsoft.com/office/officeart/2005/8/layout/vList6"/>
    <dgm:cxn modelId="{95E5D35A-DA34-7D46-8965-FBC5E72F4625}" type="presOf" srcId="{3527BD90-0DB7-2B48-B9FA-6FCEAF1FAF9D}" destId="{7931E7C8-176E-E844-83B3-7175262C1ABD}" srcOrd="0" destOrd="0" presId="urn:microsoft.com/office/officeart/2005/8/layout/vList6"/>
    <dgm:cxn modelId="{7F7EE25E-95D6-524D-BD1B-DC5DBCCD60C3}" type="presOf" srcId="{0F85AD1E-85FB-CF4A-82B7-D9ACDCE09DE7}" destId="{2219435A-F9AE-D74B-A6D8-A11300EDC5DB}" srcOrd="0" destOrd="0" presId="urn:microsoft.com/office/officeart/2005/8/layout/vList6"/>
    <dgm:cxn modelId="{4C55269A-6478-3E4A-8247-F26880EE8A66}" srcId="{2F015548-4F36-0341-9128-DF1F175E0565}" destId="{152F9233-6FCD-2E4B-8CA5-2A5DAA55805C}" srcOrd="0" destOrd="0" parTransId="{3EB74152-C780-5C43-9192-4942189544AC}" sibTransId="{3B65F27A-2148-9647-AFA1-38B980EF5B1C}"/>
    <dgm:cxn modelId="{98FB93A7-34CB-8A4E-BFE7-E62768168F94}" srcId="{3527BD90-0DB7-2B48-B9FA-6FCEAF1FAF9D}" destId="{8AB38B14-865F-AB44-AB85-A2285D3FB595}" srcOrd="1" destOrd="0" parTransId="{F38CE3A1-7B55-1643-B083-C3EFBCDFFBC6}" sibTransId="{394D0184-4AEF-C84B-9818-6D517C70EBF6}"/>
    <dgm:cxn modelId="{890502AD-1B56-C54B-BD4B-D890255D7CF3}" srcId="{8AB38B14-865F-AB44-AB85-A2285D3FB595}" destId="{F0E3EC44-E48C-8F4B-9145-0FBFF9EE229E}" srcOrd="0" destOrd="0" parTransId="{2C7D520C-4C52-D249-B476-D96C45269B26}" sibTransId="{6909773F-F4AC-A941-BC4F-BE5AD65E8C97}"/>
    <dgm:cxn modelId="{2F2ED4CA-F489-E04B-83FF-7F7858A9CB37}" srcId="{699F0BE7-4C00-DA47-92A0-54530998E090}" destId="{0F85AD1E-85FB-CF4A-82B7-D9ACDCE09DE7}" srcOrd="0" destOrd="0" parTransId="{DE063FB2-3E6D-9E48-B462-79C2E8BA11C0}" sibTransId="{29A50CD4-F9A4-0B4C-82A3-744129977D0D}"/>
    <dgm:cxn modelId="{E947EFDA-0FE6-9A41-B9CD-71FFE82154DA}" srcId="{3527BD90-0DB7-2B48-B9FA-6FCEAF1FAF9D}" destId="{4026DE26-9844-3E40-B966-B097012040B9}" srcOrd="2" destOrd="0" parTransId="{35188969-B5AE-1A46-973F-7EA4B647DBB5}" sibTransId="{BFBE56C5-DB82-6644-8B98-CEAD5C8FE9C6}"/>
    <dgm:cxn modelId="{AB0A69E0-2787-AA4B-8A91-C2C844BF53FB}" type="presOf" srcId="{F0E3EC44-E48C-8F4B-9145-0FBFF9EE229E}" destId="{C8E2572B-E7FE-9349-B28B-D1AA5E64112C}" srcOrd="0" destOrd="0" presId="urn:microsoft.com/office/officeart/2005/8/layout/vList6"/>
    <dgm:cxn modelId="{F85C76E1-535C-4E4E-8537-12773FB17BE5}" type="presOf" srcId="{8AB38B14-865F-AB44-AB85-A2285D3FB595}" destId="{D0B2CB6E-49AA-EC45-8503-736E525BAE49}" srcOrd="0" destOrd="0" presId="urn:microsoft.com/office/officeart/2005/8/layout/vList6"/>
    <dgm:cxn modelId="{9F2A4B48-8E71-AC4E-8DD5-A999E78910D9}" type="presParOf" srcId="{7931E7C8-176E-E844-83B3-7175262C1ABD}" destId="{C094EF21-DF69-1942-8D20-106FDFE9198D}" srcOrd="0" destOrd="0" presId="urn:microsoft.com/office/officeart/2005/8/layout/vList6"/>
    <dgm:cxn modelId="{D66037E4-FE59-7343-9896-9FE0D8AAEDD2}" type="presParOf" srcId="{C094EF21-DF69-1942-8D20-106FDFE9198D}" destId="{A724384A-8B02-CF48-AC05-FF3D988B069B}" srcOrd="0" destOrd="0" presId="urn:microsoft.com/office/officeart/2005/8/layout/vList6"/>
    <dgm:cxn modelId="{9C2AF66A-0669-834A-B10F-39FACE0A2BB2}" type="presParOf" srcId="{C094EF21-DF69-1942-8D20-106FDFE9198D}" destId="{2219435A-F9AE-D74B-A6D8-A11300EDC5DB}" srcOrd="1" destOrd="0" presId="urn:microsoft.com/office/officeart/2005/8/layout/vList6"/>
    <dgm:cxn modelId="{4584A470-5C2F-CA4C-8AE1-8DD06D742FAA}" type="presParOf" srcId="{7931E7C8-176E-E844-83B3-7175262C1ABD}" destId="{4E9736B9-61A2-B04C-A3B9-5F17115536B8}" srcOrd="1" destOrd="0" presId="urn:microsoft.com/office/officeart/2005/8/layout/vList6"/>
    <dgm:cxn modelId="{01CBACE7-608E-2E42-83C2-BFA639C65E34}" type="presParOf" srcId="{7931E7C8-176E-E844-83B3-7175262C1ABD}" destId="{586E09C7-C562-CE47-A12E-D8ECE513FBE0}" srcOrd="2" destOrd="0" presId="urn:microsoft.com/office/officeart/2005/8/layout/vList6"/>
    <dgm:cxn modelId="{BC2A52C5-D46C-A04B-A2EC-2D50A75D45AA}" type="presParOf" srcId="{586E09C7-C562-CE47-A12E-D8ECE513FBE0}" destId="{D0B2CB6E-49AA-EC45-8503-736E525BAE49}" srcOrd="0" destOrd="0" presId="urn:microsoft.com/office/officeart/2005/8/layout/vList6"/>
    <dgm:cxn modelId="{491999D2-5288-614D-9A1C-4A04CD501C8A}" type="presParOf" srcId="{586E09C7-C562-CE47-A12E-D8ECE513FBE0}" destId="{C8E2572B-E7FE-9349-B28B-D1AA5E64112C}" srcOrd="1" destOrd="0" presId="urn:microsoft.com/office/officeart/2005/8/layout/vList6"/>
    <dgm:cxn modelId="{7F194D1C-87DB-AF47-8BE2-8C8C6EB2C1E5}" type="presParOf" srcId="{7931E7C8-176E-E844-83B3-7175262C1ABD}" destId="{45BE5167-FE7B-6341-9C74-1F8AE3D877BB}" srcOrd="3" destOrd="0" presId="urn:microsoft.com/office/officeart/2005/8/layout/vList6"/>
    <dgm:cxn modelId="{EF6FEBA9-592A-F742-B775-16F3202A203E}" type="presParOf" srcId="{7931E7C8-176E-E844-83B3-7175262C1ABD}" destId="{50832B85-FA64-0949-8989-4FA57DF30A22}" srcOrd="4" destOrd="0" presId="urn:microsoft.com/office/officeart/2005/8/layout/vList6"/>
    <dgm:cxn modelId="{B3003845-DA23-4F45-850A-7137FD1EACE9}" type="presParOf" srcId="{50832B85-FA64-0949-8989-4FA57DF30A22}" destId="{929469B2-DE41-4D44-B460-53865091196C}" srcOrd="0" destOrd="0" presId="urn:microsoft.com/office/officeart/2005/8/layout/vList6"/>
    <dgm:cxn modelId="{2663DC78-F884-A64E-A3CA-6AE153E2D7CA}" type="presParOf" srcId="{50832B85-FA64-0949-8989-4FA57DF30A22}" destId="{9023A60C-9F2A-224D-8309-E3A4A73AD5C4}" srcOrd="1" destOrd="0" presId="urn:microsoft.com/office/officeart/2005/8/layout/vList6"/>
    <dgm:cxn modelId="{88CA52CC-3F68-5948-9433-AC20D70CCD8F}" type="presParOf" srcId="{7931E7C8-176E-E844-83B3-7175262C1ABD}" destId="{0C9C841D-B35B-AC45-9F0B-6A20D5F2B628}" srcOrd="5" destOrd="0" presId="urn:microsoft.com/office/officeart/2005/8/layout/vList6"/>
    <dgm:cxn modelId="{92D3E3E2-4D8F-BC48-A131-06B546041922}" type="presParOf" srcId="{7931E7C8-176E-E844-83B3-7175262C1ABD}" destId="{9B9EE593-2A7D-364E-B2CE-F90EF1960F46}" srcOrd="6" destOrd="0" presId="urn:microsoft.com/office/officeart/2005/8/layout/vList6"/>
    <dgm:cxn modelId="{8B369C38-EE44-A342-9330-C361AECABB6B}" type="presParOf" srcId="{9B9EE593-2A7D-364E-B2CE-F90EF1960F46}" destId="{2FBAB3DD-BB3F-2247-BDEB-06D864E721F5}" srcOrd="0" destOrd="0" presId="urn:microsoft.com/office/officeart/2005/8/layout/vList6"/>
    <dgm:cxn modelId="{18ADCC6C-8B16-0D4E-AA63-CFD71480BC80}" type="presParOf" srcId="{9B9EE593-2A7D-364E-B2CE-F90EF1960F46}" destId="{3AC006F9-4EA7-1442-9C80-E1743B0A9D7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27BD90-0DB7-2B48-B9FA-6FCEAF1FAF9D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BA3025AE-FDE5-F042-A45A-87C7EA038156}">
      <dgm:prSet/>
      <dgm:spPr/>
      <dgm:t>
        <a:bodyPr/>
        <a:lstStyle/>
        <a:p>
          <a:r>
            <a:rPr lang="it-IT" dirty="0"/>
            <a:t>Welfare aziendale e benessere organizzativo</a:t>
          </a:r>
        </a:p>
      </dgm:t>
    </dgm:pt>
    <dgm:pt modelId="{A4AF714A-00B5-2845-9609-772EB574D8F4}" type="parTrans" cxnId="{58669A6E-9FF9-3E4B-9931-452A30900FEB}">
      <dgm:prSet/>
      <dgm:spPr/>
      <dgm:t>
        <a:bodyPr/>
        <a:lstStyle/>
        <a:p>
          <a:endParaRPr lang="it-IT"/>
        </a:p>
      </dgm:t>
    </dgm:pt>
    <dgm:pt modelId="{BF7649A1-6902-EF43-A549-AC48ABED6A2D}" type="sibTrans" cxnId="{58669A6E-9FF9-3E4B-9931-452A30900FEB}">
      <dgm:prSet/>
      <dgm:spPr/>
      <dgm:t>
        <a:bodyPr/>
        <a:lstStyle/>
        <a:p>
          <a:endParaRPr lang="it-IT"/>
        </a:p>
      </dgm:t>
    </dgm:pt>
    <dgm:pt modelId="{84B67D93-EB86-4245-BCF3-9539A7A62250}">
      <dgm:prSet/>
      <dgm:spPr/>
      <dgm:t>
        <a:bodyPr/>
        <a:lstStyle/>
        <a:p>
          <a:r>
            <a:rPr lang="it-IT" dirty="0" err="1"/>
            <a:t>Employer</a:t>
          </a:r>
          <a:r>
            <a:rPr lang="it-IT" dirty="0"/>
            <a:t> branding territoriale</a:t>
          </a:r>
        </a:p>
      </dgm:t>
    </dgm:pt>
    <dgm:pt modelId="{3FC5F5A9-53CB-AA45-ABAD-DF0CDE7DFAF3}" type="parTrans" cxnId="{081E6F0F-5B74-5A42-B88A-4B0B79536259}">
      <dgm:prSet/>
      <dgm:spPr/>
      <dgm:t>
        <a:bodyPr/>
        <a:lstStyle/>
        <a:p>
          <a:endParaRPr lang="it-IT"/>
        </a:p>
      </dgm:t>
    </dgm:pt>
    <dgm:pt modelId="{35731404-4844-0646-9FFE-01FFF99292F7}" type="sibTrans" cxnId="{081E6F0F-5B74-5A42-B88A-4B0B79536259}">
      <dgm:prSet/>
      <dgm:spPr/>
      <dgm:t>
        <a:bodyPr/>
        <a:lstStyle/>
        <a:p>
          <a:endParaRPr lang="it-IT"/>
        </a:p>
      </dgm:t>
    </dgm:pt>
    <dgm:pt modelId="{50C4B2E1-F72D-B547-B54A-8DED7C24EBDD}">
      <dgm:prSet/>
      <dgm:spPr/>
      <dgm:t>
        <a:bodyPr/>
        <a:lstStyle/>
        <a:p>
          <a:r>
            <a:rPr lang="it-IT" dirty="0"/>
            <a:t>Percorsi di crescita credibili</a:t>
          </a:r>
        </a:p>
      </dgm:t>
    </dgm:pt>
    <dgm:pt modelId="{CE02EE43-62D8-DD4A-8CBD-4699F56AA584}" type="parTrans" cxnId="{60DB15DF-F1AB-4540-BDC4-D3E0F97A8B74}">
      <dgm:prSet/>
      <dgm:spPr/>
      <dgm:t>
        <a:bodyPr/>
        <a:lstStyle/>
        <a:p>
          <a:endParaRPr lang="it-IT"/>
        </a:p>
      </dgm:t>
    </dgm:pt>
    <dgm:pt modelId="{9E19F956-5F0B-5343-8A6D-A73E94539B10}" type="sibTrans" cxnId="{60DB15DF-F1AB-4540-BDC4-D3E0F97A8B74}">
      <dgm:prSet/>
      <dgm:spPr/>
      <dgm:t>
        <a:bodyPr/>
        <a:lstStyle/>
        <a:p>
          <a:endParaRPr lang="it-IT"/>
        </a:p>
      </dgm:t>
    </dgm:pt>
    <dgm:pt modelId="{305E02C8-AAB9-3643-9D11-558E081A530D}">
      <dgm:prSet/>
      <dgm:spPr/>
      <dgm:t>
        <a:bodyPr/>
        <a:lstStyle/>
        <a:p>
          <a:r>
            <a:rPr lang="it-IT" dirty="0"/>
            <a:t>Collaborazioni con università e ITS</a:t>
          </a:r>
        </a:p>
      </dgm:t>
    </dgm:pt>
    <dgm:pt modelId="{984F48AD-E90D-374F-9844-E97BDF0A0C79}" type="parTrans" cxnId="{212524C5-2BB5-6844-9870-466900081581}">
      <dgm:prSet/>
      <dgm:spPr/>
      <dgm:t>
        <a:bodyPr/>
        <a:lstStyle/>
        <a:p>
          <a:endParaRPr lang="it-IT"/>
        </a:p>
      </dgm:t>
    </dgm:pt>
    <dgm:pt modelId="{01F6061A-07A2-A84C-8E51-E442C08CA744}" type="sibTrans" cxnId="{212524C5-2BB5-6844-9870-466900081581}">
      <dgm:prSet/>
      <dgm:spPr/>
      <dgm:t>
        <a:bodyPr/>
        <a:lstStyle/>
        <a:p>
          <a:endParaRPr lang="it-IT"/>
        </a:p>
      </dgm:t>
    </dgm:pt>
    <dgm:pt modelId="{D17AC95A-AAF1-464E-B882-9907BBC93EE3}">
      <dgm:prSet/>
      <dgm:spPr/>
      <dgm:t>
        <a:bodyPr/>
        <a:lstStyle/>
        <a:p>
          <a:r>
            <a:rPr lang="it-IT" dirty="0"/>
            <a:t>Flessibilità oraria, lavoro agile strutturato, sostegno alla conciliazione vita-lavoro, accesso a beni e servizi tramite piattaforme welfare</a:t>
          </a:r>
        </a:p>
      </dgm:t>
    </dgm:pt>
    <dgm:pt modelId="{4DCFBB84-FE9C-1E49-8D8D-FFAF2346EFF5}" type="parTrans" cxnId="{6DEE5142-9806-E74F-88B1-5D85C8BBDB18}">
      <dgm:prSet/>
      <dgm:spPr/>
      <dgm:t>
        <a:bodyPr/>
        <a:lstStyle/>
        <a:p>
          <a:endParaRPr lang="it-IT"/>
        </a:p>
      </dgm:t>
    </dgm:pt>
    <dgm:pt modelId="{340D2D34-D6A3-FF4D-A11B-98CEE9ED782A}" type="sibTrans" cxnId="{6DEE5142-9806-E74F-88B1-5D85C8BBDB18}">
      <dgm:prSet/>
      <dgm:spPr/>
      <dgm:t>
        <a:bodyPr/>
        <a:lstStyle/>
        <a:p>
          <a:endParaRPr lang="it-IT"/>
        </a:p>
      </dgm:t>
    </dgm:pt>
    <dgm:pt modelId="{89757129-E4C7-9440-836B-64CF376B679C}">
      <dgm:prSet/>
      <dgm:spPr/>
      <dgm:t>
        <a:bodyPr/>
        <a:lstStyle/>
        <a:p>
          <a:r>
            <a:rPr lang="it-IT" dirty="0"/>
            <a:t>Comunicare il valore pubblico creato per attrarre determinate generazioni e profili</a:t>
          </a:r>
        </a:p>
      </dgm:t>
    </dgm:pt>
    <dgm:pt modelId="{5096920F-8106-8C47-A379-26A75F4C0607}" type="parTrans" cxnId="{F11636F3-F61F-0F46-B813-8473563241FD}">
      <dgm:prSet/>
      <dgm:spPr/>
      <dgm:t>
        <a:bodyPr/>
        <a:lstStyle/>
        <a:p>
          <a:endParaRPr lang="it-IT"/>
        </a:p>
      </dgm:t>
    </dgm:pt>
    <dgm:pt modelId="{DF98ED84-63C1-CB49-8333-34A186DD311C}" type="sibTrans" cxnId="{F11636F3-F61F-0F46-B813-8473563241FD}">
      <dgm:prSet/>
      <dgm:spPr/>
      <dgm:t>
        <a:bodyPr/>
        <a:lstStyle/>
        <a:p>
          <a:endParaRPr lang="it-IT"/>
        </a:p>
      </dgm:t>
    </dgm:pt>
    <dgm:pt modelId="{B2CCFD55-A572-2346-8FD0-D03716ED73BC}">
      <dgm:prSet/>
      <dgm:spPr/>
      <dgm:t>
        <a:bodyPr/>
        <a:lstStyle/>
        <a:p>
          <a:r>
            <a:rPr lang="it-IT" dirty="0"/>
            <a:t>La valorizzazione delle competenze quale fattore attrattivo</a:t>
          </a:r>
        </a:p>
      </dgm:t>
    </dgm:pt>
    <dgm:pt modelId="{668EEACE-F274-DC44-B963-FAD81220E7D1}" type="parTrans" cxnId="{71E62AAC-C826-2D4E-982F-B424FC239FBD}">
      <dgm:prSet/>
      <dgm:spPr/>
      <dgm:t>
        <a:bodyPr/>
        <a:lstStyle/>
        <a:p>
          <a:endParaRPr lang="it-IT"/>
        </a:p>
      </dgm:t>
    </dgm:pt>
    <dgm:pt modelId="{FB44259C-CB07-9F49-811F-8B11B41267AE}" type="sibTrans" cxnId="{71E62AAC-C826-2D4E-982F-B424FC239FBD}">
      <dgm:prSet/>
      <dgm:spPr/>
      <dgm:t>
        <a:bodyPr/>
        <a:lstStyle/>
        <a:p>
          <a:endParaRPr lang="it-IT"/>
        </a:p>
      </dgm:t>
    </dgm:pt>
    <dgm:pt modelId="{028CF289-97B8-F04C-8688-2BD0F2DB541F}">
      <dgm:prSet/>
      <dgm:spPr/>
      <dgm:t>
        <a:bodyPr/>
        <a:lstStyle/>
        <a:p>
          <a:r>
            <a:rPr lang="it-IT" dirty="0"/>
            <a:t>Tirocini curriculari, project work, borse di ricerca applicate per avvicinare giovani all'ente</a:t>
          </a:r>
        </a:p>
      </dgm:t>
    </dgm:pt>
    <dgm:pt modelId="{09E34DE7-64E8-BE40-9E2D-045EC35886EA}" type="parTrans" cxnId="{C5981FA5-909A-3143-9532-90F06E207339}">
      <dgm:prSet/>
      <dgm:spPr/>
      <dgm:t>
        <a:bodyPr/>
        <a:lstStyle/>
        <a:p>
          <a:endParaRPr lang="it-IT"/>
        </a:p>
      </dgm:t>
    </dgm:pt>
    <dgm:pt modelId="{686D4296-34BC-1A44-B5E2-804B5197387D}" type="sibTrans" cxnId="{C5981FA5-909A-3143-9532-90F06E207339}">
      <dgm:prSet/>
      <dgm:spPr/>
      <dgm:t>
        <a:bodyPr/>
        <a:lstStyle/>
        <a:p>
          <a:endParaRPr lang="it-IT"/>
        </a:p>
      </dgm:t>
    </dgm:pt>
    <dgm:pt modelId="{7931E7C8-176E-E844-83B3-7175262C1ABD}" type="pres">
      <dgm:prSet presAssocID="{3527BD90-0DB7-2B48-B9FA-6FCEAF1FAF9D}" presName="Name0" presStyleCnt="0">
        <dgm:presLayoutVars>
          <dgm:dir/>
          <dgm:animLvl val="lvl"/>
          <dgm:resizeHandles/>
        </dgm:presLayoutVars>
      </dgm:prSet>
      <dgm:spPr/>
    </dgm:pt>
    <dgm:pt modelId="{63E6D5F7-F9F1-4642-B701-244DE7AE62EF}" type="pres">
      <dgm:prSet presAssocID="{BA3025AE-FDE5-F042-A45A-87C7EA038156}" presName="linNode" presStyleCnt="0"/>
      <dgm:spPr/>
    </dgm:pt>
    <dgm:pt modelId="{E76E7DAF-74D7-1043-991F-3D077FD910F3}" type="pres">
      <dgm:prSet presAssocID="{BA3025AE-FDE5-F042-A45A-87C7EA038156}" presName="parentShp" presStyleLbl="node1" presStyleIdx="0" presStyleCnt="4">
        <dgm:presLayoutVars>
          <dgm:bulletEnabled val="1"/>
        </dgm:presLayoutVars>
      </dgm:prSet>
      <dgm:spPr/>
    </dgm:pt>
    <dgm:pt modelId="{A21C056E-6C70-D547-8399-48EF56FC8EE7}" type="pres">
      <dgm:prSet presAssocID="{BA3025AE-FDE5-F042-A45A-87C7EA038156}" presName="childShp" presStyleLbl="bgAccFollowNode1" presStyleIdx="0" presStyleCnt="4">
        <dgm:presLayoutVars>
          <dgm:bulletEnabled val="1"/>
        </dgm:presLayoutVars>
      </dgm:prSet>
      <dgm:spPr/>
    </dgm:pt>
    <dgm:pt modelId="{FA0CFCD3-60B1-0C4E-A3E2-EDC7A9F7E8E3}" type="pres">
      <dgm:prSet presAssocID="{BF7649A1-6902-EF43-A549-AC48ABED6A2D}" presName="spacing" presStyleCnt="0"/>
      <dgm:spPr/>
    </dgm:pt>
    <dgm:pt modelId="{A5F76417-A219-944B-95F4-BADAFCDFE31D}" type="pres">
      <dgm:prSet presAssocID="{84B67D93-EB86-4245-BCF3-9539A7A62250}" presName="linNode" presStyleCnt="0"/>
      <dgm:spPr/>
    </dgm:pt>
    <dgm:pt modelId="{8409197D-53A7-B541-AE9E-5C5F423A7BC4}" type="pres">
      <dgm:prSet presAssocID="{84B67D93-EB86-4245-BCF3-9539A7A62250}" presName="parentShp" presStyleLbl="node1" presStyleIdx="1" presStyleCnt="4">
        <dgm:presLayoutVars>
          <dgm:bulletEnabled val="1"/>
        </dgm:presLayoutVars>
      </dgm:prSet>
      <dgm:spPr/>
    </dgm:pt>
    <dgm:pt modelId="{09F51DB3-D139-7040-9978-55D8D6B62CED}" type="pres">
      <dgm:prSet presAssocID="{84B67D93-EB86-4245-BCF3-9539A7A62250}" presName="childShp" presStyleLbl="bgAccFollowNode1" presStyleIdx="1" presStyleCnt="4">
        <dgm:presLayoutVars>
          <dgm:bulletEnabled val="1"/>
        </dgm:presLayoutVars>
      </dgm:prSet>
      <dgm:spPr/>
    </dgm:pt>
    <dgm:pt modelId="{AC0F54A6-AE12-9441-8D3F-E93F929049B0}" type="pres">
      <dgm:prSet presAssocID="{35731404-4844-0646-9FFE-01FFF99292F7}" presName="spacing" presStyleCnt="0"/>
      <dgm:spPr/>
    </dgm:pt>
    <dgm:pt modelId="{40B96EA4-BDCE-F54C-9676-9FB794FAC0C4}" type="pres">
      <dgm:prSet presAssocID="{50C4B2E1-F72D-B547-B54A-8DED7C24EBDD}" presName="linNode" presStyleCnt="0"/>
      <dgm:spPr/>
    </dgm:pt>
    <dgm:pt modelId="{E7BB9644-1611-5D4C-9826-8FB42CB0C9CE}" type="pres">
      <dgm:prSet presAssocID="{50C4B2E1-F72D-B547-B54A-8DED7C24EBDD}" presName="parentShp" presStyleLbl="node1" presStyleIdx="2" presStyleCnt="4">
        <dgm:presLayoutVars>
          <dgm:bulletEnabled val="1"/>
        </dgm:presLayoutVars>
      </dgm:prSet>
      <dgm:spPr/>
    </dgm:pt>
    <dgm:pt modelId="{0AAB05B3-0DBE-2C4D-93E3-81A2B3A0467E}" type="pres">
      <dgm:prSet presAssocID="{50C4B2E1-F72D-B547-B54A-8DED7C24EBDD}" presName="childShp" presStyleLbl="bgAccFollowNode1" presStyleIdx="2" presStyleCnt="4">
        <dgm:presLayoutVars>
          <dgm:bulletEnabled val="1"/>
        </dgm:presLayoutVars>
      </dgm:prSet>
      <dgm:spPr/>
    </dgm:pt>
    <dgm:pt modelId="{F6EF4B92-2BE3-FE41-BC97-9B8AFB3340F2}" type="pres">
      <dgm:prSet presAssocID="{9E19F956-5F0B-5343-8A6D-A73E94539B10}" presName="spacing" presStyleCnt="0"/>
      <dgm:spPr/>
    </dgm:pt>
    <dgm:pt modelId="{6F4132EB-EE6C-B742-A35C-1BB9512C0FD8}" type="pres">
      <dgm:prSet presAssocID="{305E02C8-AAB9-3643-9D11-558E081A530D}" presName="linNode" presStyleCnt="0"/>
      <dgm:spPr/>
    </dgm:pt>
    <dgm:pt modelId="{4B0B8AC5-66ED-4E48-ACD0-D4D24DF72EF1}" type="pres">
      <dgm:prSet presAssocID="{305E02C8-AAB9-3643-9D11-558E081A530D}" presName="parentShp" presStyleLbl="node1" presStyleIdx="3" presStyleCnt="4">
        <dgm:presLayoutVars>
          <dgm:bulletEnabled val="1"/>
        </dgm:presLayoutVars>
      </dgm:prSet>
      <dgm:spPr/>
    </dgm:pt>
    <dgm:pt modelId="{1262BA02-76C7-B54A-BF81-E58B823BF65C}" type="pres">
      <dgm:prSet presAssocID="{305E02C8-AAB9-3643-9D11-558E081A530D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081E6F0F-5B74-5A42-B88A-4B0B79536259}" srcId="{3527BD90-0DB7-2B48-B9FA-6FCEAF1FAF9D}" destId="{84B67D93-EB86-4245-BCF3-9539A7A62250}" srcOrd="1" destOrd="0" parTransId="{3FC5F5A9-53CB-AA45-ABAD-DF0CDE7DFAF3}" sibTransId="{35731404-4844-0646-9FFE-01FFF99292F7}"/>
    <dgm:cxn modelId="{27CFDE1D-880A-CB4E-990E-45385F94F5D6}" type="presOf" srcId="{028CF289-97B8-F04C-8688-2BD0F2DB541F}" destId="{1262BA02-76C7-B54A-BF81-E58B823BF65C}" srcOrd="0" destOrd="0" presId="urn:microsoft.com/office/officeart/2005/8/layout/vList6"/>
    <dgm:cxn modelId="{2EF82D29-5290-DD47-93A4-FD2E2FC01375}" type="presOf" srcId="{D17AC95A-AAF1-464E-B882-9907BBC93EE3}" destId="{A21C056E-6C70-D547-8399-48EF56FC8EE7}" srcOrd="0" destOrd="0" presId="urn:microsoft.com/office/officeart/2005/8/layout/vList6"/>
    <dgm:cxn modelId="{6DEE5142-9806-E74F-88B1-5D85C8BBDB18}" srcId="{BA3025AE-FDE5-F042-A45A-87C7EA038156}" destId="{D17AC95A-AAF1-464E-B882-9907BBC93EE3}" srcOrd="0" destOrd="0" parTransId="{4DCFBB84-FE9C-1E49-8D8D-FFAF2346EFF5}" sibTransId="{340D2D34-D6A3-FF4D-A11B-98CEE9ED782A}"/>
    <dgm:cxn modelId="{95E5D35A-DA34-7D46-8965-FBC5E72F4625}" type="presOf" srcId="{3527BD90-0DB7-2B48-B9FA-6FCEAF1FAF9D}" destId="{7931E7C8-176E-E844-83B3-7175262C1ABD}" srcOrd="0" destOrd="0" presId="urn:microsoft.com/office/officeart/2005/8/layout/vList6"/>
    <dgm:cxn modelId="{AE9B2666-D61E-6B41-8F5C-508A2941277A}" type="presOf" srcId="{84B67D93-EB86-4245-BCF3-9539A7A62250}" destId="{8409197D-53A7-B541-AE9E-5C5F423A7BC4}" srcOrd="0" destOrd="0" presId="urn:microsoft.com/office/officeart/2005/8/layout/vList6"/>
    <dgm:cxn modelId="{58669A6E-9FF9-3E4B-9931-452A30900FEB}" srcId="{3527BD90-0DB7-2B48-B9FA-6FCEAF1FAF9D}" destId="{BA3025AE-FDE5-F042-A45A-87C7EA038156}" srcOrd="0" destOrd="0" parTransId="{A4AF714A-00B5-2845-9609-772EB574D8F4}" sibTransId="{BF7649A1-6902-EF43-A549-AC48ABED6A2D}"/>
    <dgm:cxn modelId="{B6BABF7B-829C-5C47-AAEC-53E52934E675}" type="presOf" srcId="{B2CCFD55-A572-2346-8FD0-D03716ED73BC}" destId="{0AAB05B3-0DBE-2C4D-93E3-81A2B3A0467E}" srcOrd="0" destOrd="0" presId="urn:microsoft.com/office/officeart/2005/8/layout/vList6"/>
    <dgm:cxn modelId="{B49E407D-C294-8341-995F-CF3DF6716C86}" type="presOf" srcId="{89757129-E4C7-9440-836B-64CF376B679C}" destId="{09F51DB3-D139-7040-9978-55D8D6B62CED}" srcOrd="0" destOrd="0" presId="urn:microsoft.com/office/officeart/2005/8/layout/vList6"/>
    <dgm:cxn modelId="{2BC84787-4B7E-6346-BBC3-71588B8EABAD}" type="presOf" srcId="{BA3025AE-FDE5-F042-A45A-87C7EA038156}" destId="{E76E7DAF-74D7-1043-991F-3D077FD910F3}" srcOrd="0" destOrd="0" presId="urn:microsoft.com/office/officeart/2005/8/layout/vList6"/>
    <dgm:cxn modelId="{6EF6878D-0062-5B44-9429-7E75E1E7AC48}" type="presOf" srcId="{305E02C8-AAB9-3643-9D11-558E081A530D}" destId="{4B0B8AC5-66ED-4E48-ACD0-D4D24DF72EF1}" srcOrd="0" destOrd="0" presId="urn:microsoft.com/office/officeart/2005/8/layout/vList6"/>
    <dgm:cxn modelId="{C5981FA5-909A-3143-9532-90F06E207339}" srcId="{305E02C8-AAB9-3643-9D11-558E081A530D}" destId="{028CF289-97B8-F04C-8688-2BD0F2DB541F}" srcOrd="0" destOrd="0" parTransId="{09E34DE7-64E8-BE40-9E2D-045EC35886EA}" sibTransId="{686D4296-34BC-1A44-B5E2-804B5197387D}"/>
    <dgm:cxn modelId="{71E62AAC-C826-2D4E-982F-B424FC239FBD}" srcId="{50C4B2E1-F72D-B547-B54A-8DED7C24EBDD}" destId="{B2CCFD55-A572-2346-8FD0-D03716ED73BC}" srcOrd="0" destOrd="0" parTransId="{668EEACE-F274-DC44-B963-FAD81220E7D1}" sibTransId="{FB44259C-CB07-9F49-811F-8B11B41267AE}"/>
    <dgm:cxn modelId="{212524C5-2BB5-6844-9870-466900081581}" srcId="{3527BD90-0DB7-2B48-B9FA-6FCEAF1FAF9D}" destId="{305E02C8-AAB9-3643-9D11-558E081A530D}" srcOrd="3" destOrd="0" parTransId="{984F48AD-E90D-374F-9844-E97BDF0A0C79}" sibTransId="{01F6061A-07A2-A84C-8E51-E442C08CA744}"/>
    <dgm:cxn modelId="{60DB15DF-F1AB-4540-BDC4-D3E0F97A8B74}" srcId="{3527BD90-0DB7-2B48-B9FA-6FCEAF1FAF9D}" destId="{50C4B2E1-F72D-B547-B54A-8DED7C24EBDD}" srcOrd="2" destOrd="0" parTransId="{CE02EE43-62D8-DD4A-8CBD-4699F56AA584}" sibTransId="{9E19F956-5F0B-5343-8A6D-A73E94539B10}"/>
    <dgm:cxn modelId="{CB56BAE3-F989-A34A-A709-0D24781CA8F9}" type="presOf" srcId="{50C4B2E1-F72D-B547-B54A-8DED7C24EBDD}" destId="{E7BB9644-1611-5D4C-9826-8FB42CB0C9CE}" srcOrd="0" destOrd="0" presId="urn:microsoft.com/office/officeart/2005/8/layout/vList6"/>
    <dgm:cxn modelId="{F11636F3-F61F-0F46-B813-8473563241FD}" srcId="{84B67D93-EB86-4245-BCF3-9539A7A62250}" destId="{89757129-E4C7-9440-836B-64CF376B679C}" srcOrd="0" destOrd="0" parTransId="{5096920F-8106-8C47-A379-26A75F4C0607}" sibTransId="{DF98ED84-63C1-CB49-8333-34A186DD311C}"/>
    <dgm:cxn modelId="{56786241-006F-B84D-9A1E-6C22F48F59B7}" type="presParOf" srcId="{7931E7C8-176E-E844-83B3-7175262C1ABD}" destId="{63E6D5F7-F9F1-4642-B701-244DE7AE62EF}" srcOrd="0" destOrd="0" presId="urn:microsoft.com/office/officeart/2005/8/layout/vList6"/>
    <dgm:cxn modelId="{61D4F47A-A3E1-FF4B-8DF4-684B900A518C}" type="presParOf" srcId="{63E6D5F7-F9F1-4642-B701-244DE7AE62EF}" destId="{E76E7DAF-74D7-1043-991F-3D077FD910F3}" srcOrd="0" destOrd="0" presId="urn:microsoft.com/office/officeart/2005/8/layout/vList6"/>
    <dgm:cxn modelId="{9FD0E3D0-FFDF-8242-A976-440C91B4AB52}" type="presParOf" srcId="{63E6D5F7-F9F1-4642-B701-244DE7AE62EF}" destId="{A21C056E-6C70-D547-8399-48EF56FC8EE7}" srcOrd="1" destOrd="0" presId="urn:microsoft.com/office/officeart/2005/8/layout/vList6"/>
    <dgm:cxn modelId="{1C8C10F4-759D-4F4F-BFA6-B1737873DEE1}" type="presParOf" srcId="{7931E7C8-176E-E844-83B3-7175262C1ABD}" destId="{FA0CFCD3-60B1-0C4E-A3E2-EDC7A9F7E8E3}" srcOrd="1" destOrd="0" presId="urn:microsoft.com/office/officeart/2005/8/layout/vList6"/>
    <dgm:cxn modelId="{F646B747-49DC-5342-8A17-239FF9E2981F}" type="presParOf" srcId="{7931E7C8-176E-E844-83B3-7175262C1ABD}" destId="{A5F76417-A219-944B-95F4-BADAFCDFE31D}" srcOrd="2" destOrd="0" presId="urn:microsoft.com/office/officeart/2005/8/layout/vList6"/>
    <dgm:cxn modelId="{2073596A-C33A-9045-A036-186DA882B6E4}" type="presParOf" srcId="{A5F76417-A219-944B-95F4-BADAFCDFE31D}" destId="{8409197D-53A7-B541-AE9E-5C5F423A7BC4}" srcOrd="0" destOrd="0" presId="urn:microsoft.com/office/officeart/2005/8/layout/vList6"/>
    <dgm:cxn modelId="{49A451B7-85E4-E54F-BE10-780F4012C7C7}" type="presParOf" srcId="{A5F76417-A219-944B-95F4-BADAFCDFE31D}" destId="{09F51DB3-D139-7040-9978-55D8D6B62CED}" srcOrd="1" destOrd="0" presId="urn:microsoft.com/office/officeart/2005/8/layout/vList6"/>
    <dgm:cxn modelId="{15BDCD3A-D117-D346-B332-ACE4A932417E}" type="presParOf" srcId="{7931E7C8-176E-E844-83B3-7175262C1ABD}" destId="{AC0F54A6-AE12-9441-8D3F-E93F929049B0}" srcOrd="3" destOrd="0" presId="urn:microsoft.com/office/officeart/2005/8/layout/vList6"/>
    <dgm:cxn modelId="{682632A0-7B6F-6846-AC7C-D41072155541}" type="presParOf" srcId="{7931E7C8-176E-E844-83B3-7175262C1ABD}" destId="{40B96EA4-BDCE-F54C-9676-9FB794FAC0C4}" srcOrd="4" destOrd="0" presId="urn:microsoft.com/office/officeart/2005/8/layout/vList6"/>
    <dgm:cxn modelId="{0FE2E2A5-759D-514B-B298-02F9DD91CC11}" type="presParOf" srcId="{40B96EA4-BDCE-F54C-9676-9FB794FAC0C4}" destId="{E7BB9644-1611-5D4C-9826-8FB42CB0C9CE}" srcOrd="0" destOrd="0" presId="urn:microsoft.com/office/officeart/2005/8/layout/vList6"/>
    <dgm:cxn modelId="{69BE0E1D-DA51-074A-9E50-D3C4BAECD37A}" type="presParOf" srcId="{40B96EA4-BDCE-F54C-9676-9FB794FAC0C4}" destId="{0AAB05B3-0DBE-2C4D-93E3-81A2B3A0467E}" srcOrd="1" destOrd="0" presId="urn:microsoft.com/office/officeart/2005/8/layout/vList6"/>
    <dgm:cxn modelId="{9B7B2838-4581-D744-B1FB-703743EC6982}" type="presParOf" srcId="{7931E7C8-176E-E844-83B3-7175262C1ABD}" destId="{F6EF4B92-2BE3-FE41-BC97-9B8AFB3340F2}" srcOrd="5" destOrd="0" presId="urn:microsoft.com/office/officeart/2005/8/layout/vList6"/>
    <dgm:cxn modelId="{B67D46E7-D6EB-5C4F-846D-E45164BB291F}" type="presParOf" srcId="{7931E7C8-176E-E844-83B3-7175262C1ABD}" destId="{6F4132EB-EE6C-B742-A35C-1BB9512C0FD8}" srcOrd="6" destOrd="0" presId="urn:microsoft.com/office/officeart/2005/8/layout/vList6"/>
    <dgm:cxn modelId="{3481B3C7-109B-0D4F-B1B9-C76E7CF36A26}" type="presParOf" srcId="{6F4132EB-EE6C-B742-A35C-1BB9512C0FD8}" destId="{4B0B8AC5-66ED-4E48-ACD0-D4D24DF72EF1}" srcOrd="0" destOrd="0" presId="urn:microsoft.com/office/officeart/2005/8/layout/vList6"/>
    <dgm:cxn modelId="{BB0BF89C-E136-FA4E-B2B3-73372B4EEFE4}" type="presParOf" srcId="{6F4132EB-EE6C-B742-A35C-1BB9512C0FD8}" destId="{1262BA02-76C7-B54A-BF81-E58B823BF65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19435A-F9AE-D74B-A6D8-A11300EDC5DB}">
      <dsp:nvSpPr>
        <dsp:cNvPr id="0" name=""/>
        <dsp:cNvSpPr/>
      </dsp:nvSpPr>
      <dsp:spPr>
        <a:xfrm>
          <a:off x="4303369" y="1374"/>
          <a:ext cx="6455053" cy="109018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/>
            <a:t>concorsi unici per profili comuni (informatici, tecnici ambientali, esperti di appalti), con successiva assegnazione ai comuni richiedenti</a:t>
          </a:r>
        </a:p>
      </dsp:txBody>
      <dsp:txXfrm>
        <a:off x="4303369" y="137647"/>
        <a:ext cx="6046235" cy="817636"/>
      </dsp:txXfrm>
    </dsp:sp>
    <dsp:sp modelId="{A724384A-8B02-CF48-AC05-FF3D988B069B}">
      <dsp:nvSpPr>
        <dsp:cNvPr id="0" name=""/>
        <dsp:cNvSpPr/>
      </dsp:nvSpPr>
      <dsp:spPr>
        <a:xfrm>
          <a:off x="0" y="1374"/>
          <a:ext cx="4303369" cy="10901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Reclutamento in forma associata</a:t>
          </a:r>
        </a:p>
      </dsp:txBody>
      <dsp:txXfrm>
        <a:off x="53218" y="54592"/>
        <a:ext cx="4196933" cy="983746"/>
      </dsp:txXfrm>
    </dsp:sp>
    <dsp:sp modelId="{C8E2572B-E7FE-9349-B28B-D1AA5E64112C}">
      <dsp:nvSpPr>
        <dsp:cNvPr id="0" name=""/>
        <dsp:cNvSpPr/>
      </dsp:nvSpPr>
      <dsp:spPr>
        <a:xfrm>
          <a:off x="4303369" y="1200575"/>
          <a:ext cx="6455053" cy="109018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/>
            <a:t>scuole di formazione provinciali o accordi con SNA e università per piani formativi comuni</a:t>
          </a:r>
        </a:p>
      </dsp:txBody>
      <dsp:txXfrm>
        <a:off x="4303369" y="1336848"/>
        <a:ext cx="6046235" cy="817636"/>
      </dsp:txXfrm>
    </dsp:sp>
    <dsp:sp modelId="{D0B2CB6E-49AA-EC45-8503-736E525BAE49}">
      <dsp:nvSpPr>
        <dsp:cNvPr id="0" name=""/>
        <dsp:cNvSpPr/>
      </dsp:nvSpPr>
      <dsp:spPr>
        <a:xfrm>
          <a:off x="0" y="1200575"/>
          <a:ext cx="4303369" cy="109018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Formazione territoriale condivisa</a:t>
          </a:r>
        </a:p>
      </dsp:txBody>
      <dsp:txXfrm>
        <a:off x="53218" y="1253793"/>
        <a:ext cx="4196933" cy="983746"/>
      </dsp:txXfrm>
    </dsp:sp>
    <dsp:sp modelId="{9023A60C-9F2A-224D-8309-E3A4A73AD5C4}">
      <dsp:nvSpPr>
        <dsp:cNvPr id="0" name=""/>
        <dsp:cNvSpPr/>
      </dsp:nvSpPr>
      <dsp:spPr>
        <a:xfrm>
          <a:off x="4303369" y="2399776"/>
          <a:ext cx="6455053" cy="109018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/>
            <a:t>sistemi di mobilità temporanea o distacco che permettano ai comuni di accedere a competenze specialistiche senza assumerle in pianta stabile</a:t>
          </a:r>
        </a:p>
      </dsp:txBody>
      <dsp:txXfrm>
        <a:off x="4303369" y="2536049"/>
        <a:ext cx="6046235" cy="817636"/>
      </dsp:txXfrm>
    </dsp:sp>
    <dsp:sp modelId="{929469B2-DE41-4D44-B460-53865091196C}">
      <dsp:nvSpPr>
        <dsp:cNvPr id="0" name=""/>
        <dsp:cNvSpPr/>
      </dsp:nvSpPr>
      <dsp:spPr>
        <a:xfrm>
          <a:off x="0" y="2399776"/>
          <a:ext cx="4303369" cy="109018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Mobilità tra enti</a:t>
          </a:r>
        </a:p>
      </dsp:txBody>
      <dsp:txXfrm>
        <a:off x="53218" y="2452994"/>
        <a:ext cx="4196933" cy="983746"/>
      </dsp:txXfrm>
    </dsp:sp>
    <dsp:sp modelId="{3AC006F9-4EA7-1442-9C80-E1743B0A9D7F}">
      <dsp:nvSpPr>
        <dsp:cNvPr id="0" name=""/>
        <dsp:cNvSpPr/>
      </dsp:nvSpPr>
      <dsp:spPr>
        <a:xfrm>
          <a:off x="4303369" y="3598977"/>
          <a:ext cx="6455053" cy="1090182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/>
            <a:t>assistenza tecnica ai comuni nell'elaborazione della sezione organizzazione e personale, dove spesso si trova il livello qualitativo più basso</a:t>
          </a:r>
          <a:endParaRPr lang="it-IT" sz="1800" kern="1200" dirty="0"/>
        </a:p>
      </dsp:txBody>
      <dsp:txXfrm>
        <a:off x="4303369" y="3735250"/>
        <a:ext cx="6046235" cy="817636"/>
      </dsp:txXfrm>
    </dsp:sp>
    <dsp:sp modelId="{2FBAB3DD-BB3F-2247-BDEB-06D864E721F5}">
      <dsp:nvSpPr>
        <dsp:cNvPr id="0" name=""/>
        <dsp:cNvSpPr/>
      </dsp:nvSpPr>
      <dsp:spPr>
        <a:xfrm>
          <a:off x="0" y="3598977"/>
          <a:ext cx="4303369" cy="109018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Supporto alla redazione del PIAO</a:t>
          </a:r>
        </a:p>
      </dsp:txBody>
      <dsp:txXfrm>
        <a:off x="53218" y="3652195"/>
        <a:ext cx="4196933" cy="9837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C056E-6C70-D547-8399-48EF56FC8EE7}">
      <dsp:nvSpPr>
        <dsp:cNvPr id="0" name=""/>
        <dsp:cNvSpPr/>
      </dsp:nvSpPr>
      <dsp:spPr>
        <a:xfrm>
          <a:off x="4303369" y="1374"/>
          <a:ext cx="6455053" cy="109018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/>
            <a:t>Flessibilità oraria, lavoro agile strutturato, sostegno alla conciliazione vita-lavoro, accesso a beni e servizi tramite piattaforme welfare</a:t>
          </a:r>
        </a:p>
      </dsp:txBody>
      <dsp:txXfrm>
        <a:off x="4303369" y="137647"/>
        <a:ext cx="6046235" cy="817636"/>
      </dsp:txXfrm>
    </dsp:sp>
    <dsp:sp modelId="{E76E7DAF-74D7-1043-991F-3D077FD910F3}">
      <dsp:nvSpPr>
        <dsp:cNvPr id="0" name=""/>
        <dsp:cNvSpPr/>
      </dsp:nvSpPr>
      <dsp:spPr>
        <a:xfrm>
          <a:off x="0" y="1374"/>
          <a:ext cx="4303369" cy="10901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Welfare aziendale e benessere organizzativo</a:t>
          </a:r>
        </a:p>
      </dsp:txBody>
      <dsp:txXfrm>
        <a:off x="53218" y="54592"/>
        <a:ext cx="4196933" cy="983746"/>
      </dsp:txXfrm>
    </dsp:sp>
    <dsp:sp modelId="{09F51DB3-D139-7040-9978-55D8D6B62CED}">
      <dsp:nvSpPr>
        <dsp:cNvPr id="0" name=""/>
        <dsp:cNvSpPr/>
      </dsp:nvSpPr>
      <dsp:spPr>
        <a:xfrm>
          <a:off x="4303369" y="1200575"/>
          <a:ext cx="6455053" cy="109018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/>
            <a:t>Comunicare il valore pubblico creato per attrarre determinate generazioni e profili</a:t>
          </a:r>
        </a:p>
      </dsp:txBody>
      <dsp:txXfrm>
        <a:off x="4303369" y="1336848"/>
        <a:ext cx="6046235" cy="817636"/>
      </dsp:txXfrm>
    </dsp:sp>
    <dsp:sp modelId="{8409197D-53A7-B541-AE9E-5C5F423A7BC4}">
      <dsp:nvSpPr>
        <dsp:cNvPr id="0" name=""/>
        <dsp:cNvSpPr/>
      </dsp:nvSpPr>
      <dsp:spPr>
        <a:xfrm>
          <a:off x="0" y="1200575"/>
          <a:ext cx="4303369" cy="109018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 err="1"/>
            <a:t>Employer</a:t>
          </a:r>
          <a:r>
            <a:rPr lang="it-IT" sz="3100" kern="1200" dirty="0"/>
            <a:t> branding territoriale</a:t>
          </a:r>
        </a:p>
      </dsp:txBody>
      <dsp:txXfrm>
        <a:off x="53218" y="1253793"/>
        <a:ext cx="4196933" cy="983746"/>
      </dsp:txXfrm>
    </dsp:sp>
    <dsp:sp modelId="{0AAB05B3-0DBE-2C4D-93E3-81A2B3A0467E}">
      <dsp:nvSpPr>
        <dsp:cNvPr id="0" name=""/>
        <dsp:cNvSpPr/>
      </dsp:nvSpPr>
      <dsp:spPr>
        <a:xfrm>
          <a:off x="4303369" y="2399776"/>
          <a:ext cx="6455053" cy="109018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/>
            <a:t>La valorizzazione delle competenze quale fattore attrattivo</a:t>
          </a:r>
        </a:p>
      </dsp:txBody>
      <dsp:txXfrm>
        <a:off x="4303369" y="2536049"/>
        <a:ext cx="6046235" cy="817636"/>
      </dsp:txXfrm>
    </dsp:sp>
    <dsp:sp modelId="{E7BB9644-1611-5D4C-9826-8FB42CB0C9CE}">
      <dsp:nvSpPr>
        <dsp:cNvPr id="0" name=""/>
        <dsp:cNvSpPr/>
      </dsp:nvSpPr>
      <dsp:spPr>
        <a:xfrm>
          <a:off x="0" y="2399776"/>
          <a:ext cx="4303369" cy="109018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Percorsi di crescita credibili</a:t>
          </a:r>
        </a:p>
      </dsp:txBody>
      <dsp:txXfrm>
        <a:off x="53218" y="2452994"/>
        <a:ext cx="4196933" cy="983746"/>
      </dsp:txXfrm>
    </dsp:sp>
    <dsp:sp modelId="{1262BA02-76C7-B54A-BF81-E58B823BF65C}">
      <dsp:nvSpPr>
        <dsp:cNvPr id="0" name=""/>
        <dsp:cNvSpPr/>
      </dsp:nvSpPr>
      <dsp:spPr>
        <a:xfrm>
          <a:off x="4303369" y="3598977"/>
          <a:ext cx="6455053" cy="1090182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/>
            <a:t>Tirocini curriculari, project work, borse di ricerca applicate per avvicinare giovani all'ente</a:t>
          </a:r>
        </a:p>
      </dsp:txBody>
      <dsp:txXfrm>
        <a:off x="4303369" y="3735250"/>
        <a:ext cx="6046235" cy="817636"/>
      </dsp:txXfrm>
    </dsp:sp>
    <dsp:sp modelId="{4B0B8AC5-66ED-4E48-ACD0-D4D24DF72EF1}">
      <dsp:nvSpPr>
        <dsp:cNvPr id="0" name=""/>
        <dsp:cNvSpPr/>
      </dsp:nvSpPr>
      <dsp:spPr>
        <a:xfrm>
          <a:off x="0" y="3598977"/>
          <a:ext cx="4303369" cy="109018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100" kern="1200" dirty="0"/>
            <a:t>Collaborazioni con università e ITS</a:t>
          </a:r>
        </a:p>
      </dsp:txBody>
      <dsp:txXfrm>
        <a:off x="53218" y="3652195"/>
        <a:ext cx="4196933" cy="983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32450" y="0"/>
            <a:ext cx="431006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15C7E-F564-4988-A665-DBC936908B31}" type="datetimeFigureOut">
              <a:rPr lang="it-IT" smtClean="0"/>
              <a:t>10/04/26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30525" y="850900"/>
            <a:ext cx="4083050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3775" y="3275013"/>
            <a:ext cx="7956550" cy="2679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6430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32450" y="6464300"/>
            <a:ext cx="4310063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F650D-4325-43C0-BEE8-C7E38566C3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4101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F650D-4325-43C0-BEE8-C7E38566C35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213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78E3B-1B2F-A664-AF9A-08D64536D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5C4BC09-EBA7-E29D-E245-0A642C7920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F5AB778-3E98-8F2E-97A0-B8282CA942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5C71469-7B4C-C69F-2CB7-FF3B9B9A08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F650D-4325-43C0-BEE8-C7E38566C35D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9891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C9139-CAF7-8F86-2B11-987F1A31B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8B649F13-BD18-995A-7D38-AC61B17B4B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A502013-C2CF-16B8-B064-2F579DCB8F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E0827E7-E1B7-8336-1D8E-58E8B2D155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FF650D-4325-43C0-BEE8-C7E38566C35D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641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8B42D-1323-458B-A9C7-F369FEF9D5E5}" type="datetime1">
              <a:rPr lang="en-US" smtClean="0"/>
              <a:t>4/10/26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72CBF-EB14-43E1-89F1-8C9B0CA2F64B}" type="datetime1">
              <a:rPr lang="en-US" smtClean="0"/>
              <a:t>4/10/26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8900" y="6297427"/>
            <a:ext cx="961723" cy="3695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30010" y="6277935"/>
            <a:ext cx="585444" cy="383452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007364" y="6274308"/>
            <a:ext cx="266700" cy="277495"/>
          </a:xfrm>
          <a:custGeom>
            <a:avLst/>
            <a:gdLst/>
            <a:ahLst/>
            <a:cxnLst/>
            <a:rect l="l" t="t" r="r" b="b"/>
            <a:pathLst>
              <a:path w="266700" h="277495">
                <a:moveTo>
                  <a:pt x="266700" y="273050"/>
                </a:moveTo>
                <a:lnTo>
                  <a:pt x="240157" y="262216"/>
                </a:lnTo>
                <a:lnTo>
                  <a:pt x="207733" y="253974"/>
                </a:lnTo>
                <a:lnTo>
                  <a:pt x="171818" y="248729"/>
                </a:lnTo>
                <a:lnTo>
                  <a:pt x="134874" y="246900"/>
                </a:lnTo>
                <a:lnTo>
                  <a:pt x="97307" y="248767"/>
                </a:lnTo>
                <a:lnTo>
                  <a:pt x="60845" y="254127"/>
                </a:lnTo>
                <a:lnTo>
                  <a:pt x="28067" y="262623"/>
                </a:lnTo>
                <a:lnTo>
                  <a:pt x="1524" y="273862"/>
                </a:lnTo>
                <a:lnTo>
                  <a:pt x="31572" y="275361"/>
                </a:lnTo>
                <a:lnTo>
                  <a:pt x="63563" y="276453"/>
                </a:lnTo>
                <a:lnTo>
                  <a:pt x="97586" y="277139"/>
                </a:lnTo>
                <a:lnTo>
                  <a:pt x="133781" y="277368"/>
                </a:lnTo>
                <a:lnTo>
                  <a:pt x="170040" y="277139"/>
                </a:lnTo>
                <a:lnTo>
                  <a:pt x="204241" y="276453"/>
                </a:lnTo>
                <a:lnTo>
                  <a:pt x="236448" y="275336"/>
                </a:lnTo>
                <a:lnTo>
                  <a:pt x="266700" y="273812"/>
                </a:lnTo>
                <a:lnTo>
                  <a:pt x="266700" y="273050"/>
                </a:lnTo>
                <a:close/>
              </a:path>
              <a:path w="266700" h="277495">
                <a:moveTo>
                  <a:pt x="266700" y="203542"/>
                </a:moveTo>
                <a:lnTo>
                  <a:pt x="233845" y="198462"/>
                </a:lnTo>
                <a:lnTo>
                  <a:pt x="200825" y="194843"/>
                </a:lnTo>
                <a:lnTo>
                  <a:pt x="167678" y="192697"/>
                </a:lnTo>
                <a:lnTo>
                  <a:pt x="134454" y="192024"/>
                </a:lnTo>
                <a:lnTo>
                  <a:pt x="100660" y="192735"/>
                </a:lnTo>
                <a:lnTo>
                  <a:pt x="66954" y="194957"/>
                </a:lnTo>
                <a:lnTo>
                  <a:pt x="33388" y="198704"/>
                </a:lnTo>
                <a:lnTo>
                  <a:pt x="0" y="203949"/>
                </a:lnTo>
                <a:lnTo>
                  <a:pt x="0" y="259080"/>
                </a:lnTo>
                <a:lnTo>
                  <a:pt x="26441" y="248297"/>
                </a:lnTo>
                <a:lnTo>
                  <a:pt x="58293" y="240042"/>
                </a:lnTo>
                <a:lnTo>
                  <a:pt x="94615" y="234772"/>
                </a:lnTo>
                <a:lnTo>
                  <a:pt x="134454" y="232905"/>
                </a:lnTo>
                <a:lnTo>
                  <a:pt x="173380" y="234657"/>
                </a:lnTo>
                <a:lnTo>
                  <a:pt x="208991" y="239674"/>
                </a:lnTo>
                <a:lnTo>
                  <a:pt x="240385" y="247573"/>
                </a:lnTo>
                <a:lnTo>
                  <a:pt x="266700" y="258000"/>
                </a:lnTo>
                <a:lnTo>
                  <a:pt x="266700" y="203542"/>
                </a:lnTo>
                <a:close/>
              </a:path>
              <a:path w="266700" h="277495">
                <a:moveTo>
                  <a:pt x="266700" y="146837"/>
                </a:moveTo>
                <a:lnTo>
                  <a:pt x="233730" y="143230"/>
                </a:lnTo>
                <a:lnTo>
                  <a:pt x="200685" y="140665"/>
                </a:lnTo>
                <a:lnTo>
                  <a:pt x="167576" y="139153"/>
                </a:lnTo>
                <a:lnTo>
                  <a:pt x="134429" y="138684"/>
                </a:lnTo>
                <a:lnTo>
                  <a:pt x="100723" y="139153"/>
                </a:lnTo>
                <a:lnTo>
                  <a:pt x="67081" y="140716"/>
                </a:lnTo>
                <a:lnTo>
                  <a:pt x="33489" y="143370"/>
                </a:lnTo>
                <a:lnTo>
                  <a:pt x="0" y="147104"/>
                </a:lnTo>
                <a:lnTo>
                  <a:pt x="0" y="190500"/>
                </a:lnTo>
                <a:lnTo>
                  <a:pt x="53136" y="182994"/>
                </a:lnTo>
                <a:lnTo>
                  <a:pt x="106565" y="179197"/>
                </a:lnTo>
                <a:lnTo>
                  <a:pt x="160096" y="179120"/>
                </a:lnTo>
                <a:lnTo>
                  <a:pt x="213537" y="182765"/>
                </a:lnTo>
                <a:lnTo>
                  <a:pt x="266700" y="190131"/>
                </a:lnTo>
                <a:lnTo>
                  <a:pt x="266700" y="146837"/>
                </a:lnTo>
                <a:close/>
              </a:path>
              <a:path w="266700" h="277495">
                <a:moveTo>
                  <a:pt x="266700" y="120878"/>
                </a:moveTo>
                <a:lnTo>
                  <a:pt x="264160" y="114896"/>
                </a:lnTo>
                <a:lnTo>
                  <a:pt x="241719" y="93802"/>
                </a:lnTo>
                <a:lnTo>
                  <a:pt x="241719" y="28575"/>
                </a:lnTo>
                <a:lnTo>
                  <a:pt x="236143" y="22961"/>
                </a:lnTo>
                <a:lnTo>
                  <a:pt x="209435" y="22987"/>
                </a:lnTo>
                <a:lnTo>
                  <a:pt x="203847" y="28600"/>
                </a:lnTo>
                <a:lnTo>
                  <a:pt x="203822" y="58102"/>
                </a:lnTo>
                <a:lnTo>
                  <a:pt x="148742" y="6134"/>
                </a:lnTo>
                <a:lnTo>
                  <a:pt x="141490" y="1536"/>
                </a:lnTo>
                <a:lnTo>
                  <a:pt x="133350" y="0"/>
                </a:lnTo>
                <a:lnTo>
                  <a:pt x="125196" y="1536"/>
                </a:lnTo>
                <a:lnTo>
                  <a:pt x="117957" y="6134"/>
                </a:lnTo>
                <a:lnTo>
                  <a:pt x="2603" y="114871"/>
                </a:lnTo>
                <a:lnTo>
                  <a:pt x="63" y="120738"/>
                </a:lnTo>
                <a:lnTo>
                  <a:pt x="0" y="134112"/>
                </a:lnTo>
                <a:lnTo>
                  <a:pt x="53238" y="128752"/>
                </a:lnTo>
                <a:lnTo>
                  <a:pt x="106629" y="126072"/>
                </a:lnTo>
                <a:lnTo>
                  <a:pt x="160058" y="126072"/>
                </a:lnTo>
                <a:lnTo>
                  <a:pt x="213448" y="128752"/>
                </a:lnTo>
                <a:lnTo>
                  <a:pt x="266700" y="134112"/>
                </a:lnTo>
                <a:lnTo>
                  <a:pt x="266700" y="127139"/>
                </a:lnTo>
                <a:lnTo>
                  <a:pt x="266700" y="120878"/>
                </a:lnTo>
                <a:close/>
              </a:path>
            </a:pathLst>
          </a:custGeom>
          <a:solidFill>
            <a:srgbClr val="00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98448" y="6318669"/>
            <a:ext cx="181356" cy="22691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03148" y="6318681"/>
            <a:ext cx="181355" cy="226898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711931" y="6478524"/>
            <a:ext cx="857885" cy="180340"/>
          </a:xfrm>
          <a:custGeom>
            <a:avLst/>
            <a:gdLst/>
            <a:ahLst/>
            <a:cxnLst/>
            <a:rect l="l" t="t" r="r" b="b"/>
            <a:pathLst>
              <a:path w="857885" h="180340">
                <a:moveTo>
                  <a:pt x="801527" y="0"/>
                </a:moveTo>
                <a:lnTo>
                  <a:pt x="801527" y="15417"/>
                </a:lnTo>
                <a:lnTo>
                  <a:pt x="812421" y="27822"/>
                </a:lnTo>
                <a:lnTo>
                  <a:pt x="817625" y="41319"/>
                </a:lnTo>
                <a:lnTo>
                  <a:pt x="783672" y="79564"/>
                </a:lnTo>
                <a:lnTo>
                  <a:pt x="729280" y="99182"/>
                </a:lnTo>
                <a:lnTo>
                  <a:pt x="689796" y="108103"/>
                </a:lnTo>
                <a:lnTo>
                  <a:pt x="640916" y="115831"/>
                </a:lnTo>
                <a:lnTo>
                  <a:pt x="581739" y="121910"/>
                </a:lnTo>
                <a:lnTo>
                  <a:pt x="511362" y="125890"/>
                </a:lnTo>
                <a:lnTo>
                  <a:pt x="428884" y="127317"/>
                </a:lnTo>
                <a:lnTo>
                  <a:pt x="346402" y="125898"/>
                </a:lnTo>
                <a:lnTo>
                  <a:pt x="276024" y="121939"/>
                </a:lnTo>
                <a:lnTo>
                  <a:pt x="216848" y="115884"/>
                </a:lnTo>
                <a:lnTo>
                  <a:pt x="167972" y="108180"/>
                </a:lnTo>
                <a:lnTo>
                  <a:pt x="128493" y="99271"/>
                </a:lnTo>
                <a:lnTo>
                  <a:pt x="74120" y="79622"/>
                </a:lnTo>
                <a:lnTo>
                  <a:pt x="43355" y="55426"/>
                </a:lnTo>
                <a:lnTo>
                  <a:pt x="40196" y="41243"/>
                </a:lnTo>
                <a:lnTo>
                  <a:pt x="45354" y="27736"/>
                </a:lnTo>
                <a:lnTo>
                  <a:pt x="56240" y="15417"/>
                </a:lnTo>
                <a:lnTo>
                  <a:pt x="56240" y="0"/>
                </a:lnTo>
                <a:lnTo>
                  <a:pt x="30608" y="14135"/>
                </a:lnTo>
                <a:lnTo>
                  <a:pt x="9966" y="32546"/>
                </a:lnTo>
                <a:lnTo>
                  <a:pt x="0" y="54621"/>
                </a:lnTo>
                <a:lnTo>
                  <a:pt x="6393" y="79743"/>
                </a:lnTo>
                <a:lnTo>
                  <a:pt x="47216" y="115435"/>
                </a:lnTo>
                <a:lnTo>
                  <a:pt x="120735" y="145044"/>
                </a:lnTo>
                <a:lnTo>
                  <a:pt x="168861" y="156967"/>
                </a:lnTo>
                <a:lnTo>
                  <a:pt x="224086" y="166647"/>
                </a:lnTo>
                <a:lnTo>
                  <a:pt x="286053" y="173845"/>
                </a:lnTo>
                <a:lnTo>
                  <a:pt x="354405" y="178320"/>
                </a:lnTo>
                <a:lnTo>
                  <a:pt x="428782" y="179831"/>
                </a:lnTo>
                <a:lnTo>
                  <a:pt x="503149" y="178240"/>
                </a:lnTo>
                <a:lnTo>
                  <a:pt x="571494" y="173723"/>
                </a:lnTo>
                <a:lnTo>
                  <a:pt x="633459" y="166512"/>
                </a:lnTo>
                <a:lnTo>
                  <a:pt x="688685" y="156841"/>
                </a:lnTo>
                <a:lnTo>
                  <a:pt x="736814" y="144944"/>
                </a:lnTo>
                <a:lnTo>
                  <a:pt x="777487" y="131052"/>
                </a:lnTo>
                <a:lnTo>
                  <a:pt x="835030" y="98219"/>
                </a:lnTo>
                <a:lnTo>
                  <a:pt x="857588" y="54621"/>
                </a:lnTo>
                <a:lnTo>
                  <a:pt x="847612" y="32546"/>
                </a:lnTo>
                <a:lnTo>
                  <a:pt x="827040" y="14135"/>
                </a:lnTo>
                <a:lnTo>
                  <a:pt x="801527" y="0"/>
                </a:lnTo>
                <a:close/>
              </a:path>
            </a:pathLst>
          </a:custGeom>
          <a:solidFill>
            <a:srgbClr val="00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693036" y="6265164"/>
            <a:ext cx="896238" cy="3873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67AA6-A8B8-4E22-9581-9755A060B25C}" type="datetime1">
              <a:rPr lang="en-US" smtClean="0"/>
              <a:t>4/10/26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32FEE-A725-416A-B661-C60CE329928A}" type="datetime1">
              <a:rPr lang="en-US" smtClean="0"/>
              <a:t>4/10/26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59436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9676" y="2090927"/>
            <a:ext cx="6811009" cy="1428115"/>
          </a:xfrm>
          <a:custGeom>
            <a:avLst/>
            <a:gdLst/>
            <a:ahLst/>
            <a:cxnLst/>
            <a:rect l="l" t="t" r="r" b="b"/>
            <a:pathLst>
              <a:path w="6811009" h="1428114">
                <a:moveTo>
                  <a:pt x="985951" y="792480"/>
                </a:moveTo>
                <a:lnTo>
                  <a:pt x="928560" y="806157"/>
                </a:lnTo>
                <a:lnTo>
                  <a:pt x="873582" y="820915"/>
                </a:lnTo>
                <a:lnTo>
                  <a:pt x="821156" y="836663"/>
                </a:lnTo>
                <a:lnTo>
                  <a:pt x="771372" y="853325"/>
                </a:lnTo>
                <a:lnTo>
                  <a:pt x="724344" y="870826"/>
                </a:lnTo>
                <a:lnTo>
                  <a:pt x="680212" y="889088"/>
                </a:lnTo>
                <a:lnTo>
                  <a:pt x="639089" y="908037"/>
                </a:lnTo>
                <a:lnTo>
                  <a:pt x="601065" y="927569"/>
                </a:lnTo>
                <a:lnTo>
                  <a:pt x="566280" y="947635"/>
                </a:lnTo>
                <a:lnTo>
                  <a:pt x="534847" y="968121"/>
                </a:lnTo>
                <a:lnTo>
                  <a:pt x="584631" y="976668"/>
                </a:lnTo>
                <a:lnTo>
                  <a:pt x="634517" y="984580"/>
                </a:lnTo>
                <a:lnTo>
                  <a:pt x="684504" y="991870"/>
                </a:lnTo>
                <a:lnTo>
                  <a:pt x="734568" y="998550"/>
                </a:lnTo>
                <a:lnTo>
                  <a:pt x="784707" y="1004608"/>
                </a:lnTo>
                <a:lnTo>
                  <a:pt x="834923" y="1010031"/>
                </a:lnTo>
                <a:lnTo>
                  <a:pt x="885215" y="1014844"/>
                </a:lnTo>
                <a:lnTo>
                  <a:pt x="935545" y="1019035"/>
                </a:lnTo>
                <a:lnTo>
                  <a:pt x="985951" y="1022604"/>
                </a:lnTo>
                <a:lnTo>
                  <a:pt x="985951" y="792480"/>
                </a:lnTo>
                <a:close/>
              </a:path>
              <a:path w="6811009" h="1428114">
                <a:moveTo>
                  <a:pt x="985951" y="582168"/>
                </a:moveTo>
                <a:lnTo>
                  <a:pt x="928090" y="591693"/>
                </a:lnTo>
                <a:lnTo>
                  <a:pt x="871753" y="602043"/>
                </a:lnTo>
                <a:lnTo>
                  <a:pt x="816965" y="613206"/>
                </a:lnTo>
                <a:lnTo>
                  <a:pt x="763765" y="625132"/>
                </a:lnTo>
                <a:lnTo>
                  <a:pt x="712190" y="637794"/>
                </a:lnTo>
                <a:lnTo>
                  <a:pt x="662279" y="651154"/>
                </a:lnTo>
                <a:lnTo>
                  <a:pt x="614083" y="665187"/>
                </a:lnTo>
                <a:lnTo>
                  <a:pt x="567613" y="679843"/>
                </a:lnTo>
                <a:lnTo>
                  <a:pt x="522935" y="695096"/>
                </a:lnTo>
                <a:lnTo>
                  <a:pt x="480072" y="710920"/>
                </a:lnTo>
                <a:lnTo>
                  <a:pt x="439064" y="727265"/>
                </a:lnTo>
                <a:lnTo>
                  <a:pt x="399961" y="744118"/>
                </a:lnTo>
                <a:lnTo>
                  <a:pt x="362775" y="761415"/>
                </a:lnTo>
                <a:lnTo>
                  <a:pt x="327583" y="779145"/>
                </a:lnTo>
                <a:lnTo>
                  <a:pt x="327583" y="831469"/>
                </a:lnTo>
                <a:lnTo>
                  <a:pt x="334111" y="869581"/>
                </a:lnTo>
                <a:lnTo>
                  <a:pt x="380136" y="927989"/>
                </a:lnTo>
                <a:lnTo>
                  <a:pt x="415671" y="943229"/>
                </a:lnTo>
                <a:lnTo>
                  <a:pt x="469874" y="955548"/>
                </a:lnTo>
                <a:lnTo>
                  <a:pt x="500786" y="931608"/>
                </a:lnTo>
                <a:lnTo>
                  <a:pt x="535393" y="908380"/>
                </a:lnTo>
                <a:lnTo>
                  <a:pt x="573544" y="885939"/>
                </a:lnTo>
                <a:lnTo>
                  <a:pt x="615073" y="864336"/>
                </a:lnTo>
                <a:lnTo>
                  <a:pt x="659790" y="843622"/>
                </a:lnTo>
                <a:lnTo>
                  <a:pt x="707542" y="823887"/>
                </a:lnTo>
                <a:lnTo>
                  <a:pt x="758164" y="805180"/>
                </a:lnTo>
                <a:lnTo>
                  <a:pt x="811479" y="787552"/>
                </a:lnTo>
                <a:lnTo>
                  <a:pt x="867333" y="771067"/>
                </a:lnTo>
                <a:lnTo>
                  <a:pt x="925537" y="755802"/>
                </a:lnTo>
                <a:lnTo>
                  <a:pt x="985951" y="741807"/>
                </a:lnTo>
                <a:lnTo>
                  <a:pt x="985951" y="582168"/>
                </a:lnTo>
                <a:close/>
              </a:path>
              <a:path w="6811009" h="1428114">
                <a:moveTo>
                  <a:pt x="985951" y="511556"/>
                </a:moveTo>
                <a:lnTo>
                  <a:pt x="968298" y="470916"/>
                </a:lnTo>
                <a:lnTo>
                  <a:pt x="694613" y="214503"/>
                </a:lnTo>
                <a:lnTo>
                  <a:pt x="656666" y="199644"/>
                </a:lnTo>
                <a:lnTo>
                  <a:pt x="636638" y="203365"/>
                </a:lnTo>
                <a:lnTo>
                  <a:pt x="345084" y="470916"/>
                </a:lnTo>
                <a:lnTo>
                  <a:pt x="327583" y="511556"/>
                </a:lnTo>
                <a:lnTo>
                  <a:pt x="327583" y="723900"/>
                </a:lnTo>
                <a:lnTo>
                  <a:pt x="364782" y="706234"/>
                </a:lnTo>
                <a:lnTo>
                  <a:pt x="403720" y="689089"/>
                </a:lnTo>
                <a:lnTo>
                  <a:pt x="444347" y="672503"/>
                </a:lnTo>
                <a:lnTo>
                  <a:pt x="486613" y="656501"/>
                </a:lnTo>
                <a:lnTo>
                  <a:pt x="530440" y="641096"/>
                </a:lnTo>
                <a:lnTo>
                  <a:pt x="575779" y="626313"/>
                </a:lnTo>
                <a:lnTo>
                  <a:pt x="622566" y="612165"/>
                </a:lnTo>
                <a:lnTo>
                  <a:pt x="670763" y="598678"/>
                </a:lnTo>
                <a:lnTo>
                  <a:pt x="720293" y="585876"/>
                </a:lnTo>
                <a:lnTo>
                  <a:pt x="771093" y="573786"/>
                </a:lnTo>
                <a:lnTo>
                  <a:pt x="823125" y="562419"/>
                </a:lnTo>
                <a:lnTo>
                  <a:pt x="876312" y="551802"/>
                </a:lnTo>
                <a:lnTo>
                  <a:pt x="930605" y="541959"/>
                </a:lnTo>
                <a:lnTo>
                  <a:pt x="985951" y="532892"/>
                </a:lnTo>
                <a:lnTo>
                  <a:pt x="985951" y="511556"/>
                </a:lnTo>
                <a:close/>
              </a:path>
              <a:path w="6811009" h="1428114">
                <a:moveTo>
                  <a:pt x="2040559" y="1025144"/>
                </a:moveTo>
                <a:lnTo>
                  <a:pt x="2005037" y="1008253"/>
                </a:lnTo>
                <a:lnTo>
                  <a:pt x="1965223" y="992733"/>
                </a:lnTo>
                <a:lnTo>
                  <a:pt x="1921700" y="978700"/>
                </a:lnTo>
                <a:lnTo>
                  <a:pt x="1875002" y="966241"/>
                </a:lnTo>
                <a:lnTo>
                  <a:pt x="1825713" y="955446"/>
                </a:lnTo>
                <a:lnTo>
                  <a:pt x="1774393" y="946404"/>
                </a:lnTo>
                <a:lnTo>
                  <a:pt x="1721612" y="939215"/>
                </a:lnTo>
                <a:lnTo>
                  <a:pt x="1667929" y="933958"/>
                </a:lnTo>
                <a:lnTo>
                  <a:pt x="1613903" y="930744"/>
                </a:lnTo>
                <a:lnTo>
                  <a:pt x="1560245" y="929652"/>
                </a:lnTo>
                <a:lnTo>
                  <a:pt x="1505686" y="930757"/>
                </a:lnTo>
                <a:lnTo>
                  <a:pt x="1450759" y="934046"/>
                </a:lnTo>
                <a:lnTo>
                  <a:pt x="1396199" y="939406"/>
                </a:lnTo>
                <a:lnTo>
                  <a:pt x="1342593" y="946772"/>
                </a:lnTo>
                <a:lnTo>
                  <a:pt x="1290535" y="956043"/>
                </a:lnTo>
                <a:lnTo>
                  <a:pt x="1240624" y="967143"/>
                </a:lnTo>
                <a:lnTo>
                  <a:pt x="1193457" y="979982"/>
                </a:lnTo>
                <a:lnTo>
                  <a:pt x="1149616" y="994473"/>
                </a:lnTo>
                <a:lnTo>
                  <a:pt x="1109713" y="1010539"/>
                </a:lnTo>
                <a:lnTo>
                  <a:pt x="1074343" y="1028065"/>
                </a:lnTo>
                <a:lnTo>
                  <a:pt x="1122184" y="1030681"/>
                </a:lnTo>
                <a:lnTo>
                  <a:pt x="1221917" y="1035062"/>
                </a:lnTo>
                <a:lnTo>
                  <a:pt x="1382179" y="1039406"/>
                </a:lnTo>
                <a:lnTo>
                  <a:pt x="1556181" y="1040892"/>
                </a:lnTo>
                <a:lnTo>
                  <a:pt x="1713877" y="1039685"/>
                </a:lnTo>
                <a:lnTo>
                  <a:pt x="1860778" y="1036129"/>
                </a:lnTo>
                <a:lnTo>
                  <a:pt x="1997290" y="1030338"/>
                </a:lnTo>
                <a:lnTo>
                  <a:pt x="2040559" y="1027938"/>
                </a:lnTo>
                <a:lnTo>
                  <a:pt x="2040559" y="1025144"/>
                </a:lnTo>
                <a:close/>
              </a:path>
              <a:path w="6811009" h="1428114">
                <a:moveTo>
                  <a:pt x="2040559" y="773176"/>
                </a:moveTo>
                <a:lnTo>
                  <a:pt x="1992972" y="765187"/>
                </a:lnTo>
                <a:lnTo>
                  <a:pt x="1945271" y="758037"/>
                </a:lnTo>
                <a:lnTo>
                  <a:pt x="1897456" y="751738"/>
                </a:lnTo>
                <a:lnTo>
                  <a:pt x="1849539" y="746290"/>
                </a:lnTo>
                <a:lnTo>
                  <a:pt x="1801545" y="741680"/>
                </a:lnTo>
                <a:lnTo>
                  <a:pt x="1753463" y="737946"/>
                </a:lnTo>
                <a:lnTo>
                  <a:pt x="1705317" y="735050"/>
                </a:lnTo>
                <a:lnTo>
                  <a:pt x="1657121" y="733018"/>
                </a:lnTo>
                <a:lnTo>
                  <a:pt x="1608886" y="731837"/>
                </a:lnTo>
                <a:lnTo>
                  <a:pt x="1560626" y="731520"/>
                </a:lnTo>
                <a:lnTo>
                  <a:pt x="1511566" y="731888"/>
                </a:lnTo>
                <a:lnTo>
                  <a:pt x="1462532" y="733132"/>
                </a:lnTo>
                <a:lnTo>
                  <a:pt x="1413548" y="735241"/>
                </a:lnTo>
                <a:lnTo>
                  <a:pt x="1364627" y="738225"/>
                </a:lnTo>
                <a:lnTo>
                  <a:pt x="1315770" y="742099"/>
                </a:lnTo>
                <a:lnTo>
                  <a:pt x="1266977" y="746836"/>
                </a:lnTo>
                <a:lnTo>
                  <a:pt x="1218285" y="752462"/>
                </a:lnTo>
                <a:lnTo>
                  <a:pt x="1169682" y="758964"/>
                </a:lnTo>
                <a:lnTo>
                  <a:pt x="1121181" y="766330"/>
                </a:lnTo>
                <a:lnTo>
                  <a:pt x="1072819" y="774573"/>
                </a:lnTo>
                <a:lnTo>
                  <a:pt x="1072819" y="973836"/>
                </a:lnTo>
                <a:lnTo>
                  <a:pt x="1108608" y="957249"/>
                </a:lnTo>
                <a:lnTo>
                  <a:pt x="1147876" y="941959"/>
                </a:lnTo>
                <a:lnTo>
                  <a:pt x="1190409" y="928090"/>
                </a:lnTo>
                <a:lnTo>
                  <a:pt x="1235964" y="915733"/>
                </a:lnTo>
                <a:lnTo>
                  <a:pt x="1284338" y="905014"/>
                </a:lnTo>
                <a:lnTo>
                  <a:pt x="1335290" y="895997"/>
                </a:lnTo>
                <a:lnTo>
                  <a:pt x="1388618" y="888809"/>
                </a:lnTo>
                <a:lnTo>
                  <a:pt x="1444104" y="883551"/>
                </a:lnTo>
                <a:lnTo>
                  <a:pt x="1501508" y="880325"/>
                </a:lnTo>
                <a:lnTo>
                  <a:pt x="1560626" y="879221"/>
                </a:lnTo>
                <a:lnTo>
                  <a:pt x="1618399" y="880262"/>
                </a:lnTo>
                <a:lnTo>
                  <a:pt x="1674545" y="883310"/>
                </a:lnTo>
                <a:lnTo>
                  <a:pt x="1728851" y="888276"/>
                </a:lnTo>
                <a:lnTo>
                  <a:pt x="1781124" y="895083"/>
                </a:lnTo>
                <a:lnTo>
                  <a:pt x="1831162" y="903655"/>
                </a:lnTo>
                <a:lnTo>
                  <a:pt x="1878749" y="913904"/>
                </a:lnTo>
                <a:lnTo>
                  <a:pt x="1923681" y="925728"/>
                </a:lnTo>
                <a:lnTo>
                  <a:pt x="1965769" y="939063"/>
                </a:lnTo>
                <a:lnTo>
                  <a:pt x="2004796" y="953820"/>
                </a:lnTo>
                <a:lnTo>
                  <a:pt x="2040559" y="969899"/>
                </a:lnTo>
                <a:lnTo>
                  <a:pt x="2040559" y="773176"/>
                </a:lnTo>
                <a:close/>
              </a:path>
              <a:path w="6811009" h="1428114">
                <a:moveTo>
                  <a:pt x="2040559" y="568579"/>
                </a:moveTo>
                <a:lnTo>
                  <a:pt x="1987435" y="562394"/>
                </a:lnTo>
                <a:lnTo>
                  <a:pt x="1934235" y="556945"/>
                </a:lnTo>
                <a:lnTo>
                  <a:pt x="1880984" y="552234"/>
                </a:lnTo>
                <a:lnTo>
                  <a:pt x="1827682" y="548271"/>
                </a:lnTo>
                <a:lnTo>
                  <a:pt x="1774329" y="545045"/>
                </a:lnTo>
                <a:lnTo>
                  <a:pt x="1720951" y="542556"/>
                </a:lnTo>
                <a:lnTo>
                  <a:pt x="1667522" y="540804"/>
                </a:lnTo>
                <a:lnTo>
                  <a:pt x="1614081" y="539788"/>
                </a:lnTo>
                <a:lnTo>
                  <a:pt x="1560626" y="539496"/>
                </a:lnTo>
                <a:lnTo>
                  <a:pt x="1511706" y="539699"/>
                </a:lnTo>
                <a:lnTo>
                  <a:pt x="1462798" y="540524"/>
                </a:lnTo>
                <a:lnTo>
                  <a:pt x="1413916" y="541972"/>
                </a:lnTo>
                <a:lnTo>
                  <a:pt x="1365059" y="544029"/>
                </a:lnTo>
                <a:lnTo>
                  <a:pt x="1316240" y="546722"/>
                </a:lnTo>
                <a:lnTo>
                  <a:pt x="1267460" y="550037"/>
                </a:lnTo>
                <a:lnTo>
                  <a:pt x="1218717" y="553961"/>
                </a:lnTo>
                <a:lnTo>
                  <a:pt x="1170025" y="558520"/>
                </a:lnTo>
                <a:lnTo>
                  <a:pt x="1121384" y="563689"/>
                </a:lnTo>
                <a:lnTo>
                  <a:pt x="1072819" y="569468"/>
                </a:lnTo>
                <a:lnTo>
                  <a:pt x="1072819" y="723900"/>
                </a:lnTo>
                <a:lnTo>
                  <a:pt x="1123429" y="715581"/>
                </a:lnTo>
                <a:lnTo>
                  <a:pt x="1174140" y="708177"/>
                </a:lnTo>
                <a:lnTo>
                  <a:pt x="1224953" y="701687"/>
                </a:lnTo>
                <a:lnTo>
                  <a:pt x="1275842" y="696112"/>
                </a:lnTo>
                <a:lnTo>
                  <a:pt x="1326794" y="691464"/>
                </a:lnTo>
                <a:lnTo>
                  <a:pt x="1377810" y="687730"/>
                </a:lnTo>
                <a:lnTo>
                  <a:pt x="1428877" y="684911"/>
                </a:lnTo>
                <a:lnTo>
                  <a:pt x="1479969" y="683018"/>
                </a:lnTo>
                <a:lnTo>
                  <a:pt x="1531073" y="682028"/>
                </a:lnTo>
                <a:lnTo>
                  <a:pt x="1582191" y="681964"/>
                </a:lnTo>
                <a:lnTo>
                  <a:pt x="1633308" y="682815"/>
                </a:lnTo>
                <a:lnTo>
                  <a:pt x="1684401" y="684593"/>
                </a:lnTo>
                <a:lnTo>
                  <a:pt x="1735467" y="687273"/>
                </a:lnTo>
                <a:lnTo>
                  <a:pt x="1786496" y="690880"/>
                </a:lnTo>
                <a:lnTo>
                  <a:pt x="1837461" y="695401"/>
                </a:lnTo>
                <a:lnTo>
                  <a:pt x="1888363" y="700836"/>
                </a:lnTo>
                <a:lnTo>
                  <a:pt x="1939188" y="707186"/>
                </a:lnTo>
                <a:lnTo>
                  <a:pt x="1989924" y="714451"/>
                </a:lnTo>
                <a:lnTo>
                  <a:pt x="2040559" y="722630"/>
                </a:lnTo>
                <a:lnTo>
                  <a:pt x="2040559" y="568579"/>
                </a:lnTo>
                <a:close/>
              </a:path>
              <a:path w="6811009" h="1428114">
                <a:moveTo>
                  <a:pt x="2040559" y="519684"/>
                </a:moveTo>
                <a:lnTo>
                  <a:pt x="2040458" y="493598"/>
                </a:lnTo>
                <a:lnTo>
                  <a:pt x="2040039" y="489585"/>
                </a:lnTo>
                <a:lnTo>
                  <a:pt x="2038832" y="477939"/>
                </a:lnTo>
                <a:lnTo>
                  <a:pt x="2033790" y="462153"/>
                </a:lnTo>
                <a:lnTo>
                  <a:pt x="2025662" y="447713"/>
                </a:lnTo>
                <a:lnTo>
                  <a:pt x="2014651" y="435102"/>
                </a:lnTo>
                <a:lnTo>
                  <a:pt x="1949881" y="374523"/>
                </a:lnTo>
                <a:lnTo>
                  <a:pt x="1949881" y="245872"/>
                </a:lnTo>
                <a:lnTo>
                  <a:pt x="1949881" y="164465"/>
                </a:lnTo>
                <a:lnTo>
                  <a:pt x="1946325" y="146850"/>
                </a:lnTo>
                <a:lnTo>
                  <a:pt x="1936648" y="132486"/>
                </a:lnTo>
                <a:lnTo>
                  <a:pt x="1922284" y="122809"/>
                </a:lnTo>
                <a:lnTo>
                  <a:pt x="1904669" y="119253"/>
                </a:lnTo>
                <a:lnTo>
                  <a:pt x="1857806" y="119253"/>
                </a:lnTo>
                <a:lnTo>
                  <a:pt x="1815973" y="146977"/>
                </a:lnTo>
                <a:lnTo>
                  <a:pt x="1812340" y="245872"/>
                </a:lnTo>
                <a:lnTo>
                  <a:pt x="1612569" y="58674"/>
                </a:lnTo>
                <a:lnTo>
                  <a:pt x="1586280" y="42100"/>
                </a:lnTo>
                <a:lnTo>
                  <a:pt x="1556677" y="36576"/>
                </a:lnTo>
                <a:lnTo>
                  <a:pt x="1527086" y="42100"/>
                </a:lnTo>
                <a:lnTo>
                  <a:pt x="1098346" y="435102"/>
                </a:lnTo>
                <a:lnTo>
                  <a:pt x="1074635" y="477329"/>
                </a:lnTo>
                <a:lnTo>
                  <a:pt x="1072819" y="493598"/>
                </a:lnTo>
                <a:lnTo>
                  <a:pt x="1072819" y="519684"/>
                </a:lnTo>
                <a:lnTo>
                  <a:pt x="1123581" y="513664"/>
                </a:lnTo>
                <a:lnTo>
                  <a:pt x="1174394" y="508317"/>
                </a:lnTo>
                <a:lnTo>
                  <a:pt x="1225270" y="503631"/>
                </a:lnTo>
                <a:lnTo>
                  <a:pt x="1276184" y="499618"/>
                </a:lnTo>
                <a:lnTo>
                  <a:pt x="1327137" y="496265"/>
                </a:lnTo>
                <a:lnTo>
                  <a:pt x="1378115" y="493598"/>
                </a:lnTo>
                <a:lnTo>
                  <a:pt x="1429118" y="491591"/>
                </a:lnTo>
                <a:lnTo>
                  <a:pt x="1480134" y="490245"/>
                </a:lnTo>
                <a:lnTo>
                  <a:pt x="1531162" y="489585"/>
                </a:lnTo>
                <a:lnTo>
                  <a:pt x="1582204" y="489585"/>
                </a:lnTo>
                <a:lnTo>
                  <a:pt x="1633232" y="490245"/>
                </a:lnTo>
                <a:lnTo>
                  <a:pt x="1684248" y="491591"/>
                </a:lnTo>
                <a:lnTo>
                  <a:pt x="1735251" y="493598"/>
                </a:lnTo>
                <a:lnTo>
                  <a:pt x="1786229" y="496265"/>
                </a:lnTo>
                <a:lnTo>
                  <a:pt x="1837182" y="499618"/>
                </a:lnTo>
                <a:lnTo>
                  <a:pt x="1888096" y="503631"/>
                </a:lnTo>
                <a:lnTo>
                  <a:pt x="1938972" y="508317"/>
                </a:lnTo>
                <a:lnTo>
                  <a:pt x="1989785" y="513664"/>
                </a:lnTo>
                <a:lnTo>
                  <a:pt x="2040559" y="519684"/>
                </a:lnTo>
                <a:close/>
              </a:path>
              <a:path w="6811009" h="1428114">
                <a:moveTo>
                  <a:pt x="2583103" y="966851"/>
                </a:moveTo>
                <a:lnTo>
                  <a:pt x="2516174" y="926147"/>
                </a:lnTo>
                <a:lnTo>
                  <a:pt x="2477744" y="906526"/>
                </a:lnTo>
                <a:lnTo>
                  <a:pt x="2436164" y="887514"/>
                </a:lnTo>
                <a:lnTo>
                  <a:pt x="2391549" y="869188"/>
                </a:lnTo>
                <a:lnTo>
                  <a:pt x="2344039" y="851649"/>
                </a:lnTo>
                <a:lnTo>
                  <a:pt x="2293747" y="834974"/>
                </a:lnTo>
                <a:lnTo>
                  <a:pt x="2240800" y="819238"/>
                </a:lnTo>
                <a:lnTo>
                  <a:pt x="2185314" y="804545"/>
                </a:lnTo>
                <a:lnTo>
                  <a:pt x="2127427" y="790956"/>
                </a:lnTo>
                <a:lnTo>
                  <a:pt x="2127427" y="1022604"/>
                </a:lnTo>
                <a:lnTo>
                  <a:pt x="2178329" y="1018984"/>
                </a:lnTo>
                <a:lnTo>
                  <a:pt x="2229167" y="1014704"/>
                </a:lnTo>
                <a:lnTo>
                  <a:pt x="2279967" y="1009789"/>
                </a:lnTo>
                <a:lnTo>
                  <a:pt x="2330691" y="1004227"/>
                </a:lnTo>
                <a:lnTo>
                  <a:pt x="2381339" y="998029"/>
                </a:lnTo>
                <a:lnTo>
                  <a:pt x="2431910" y="991184"/>
                </a:lnTo>
                <a:lnTo>
                  <a:pt x="2482405" y="983716"/>
                </a:lnTo>
                <a:lnTo>
                  <a:pt x="2532799" y="975601"/>
                </a:lnTo>
                <a:lnTo>
                  <a:pt x="2583103" y="966851"/>
                </a:lnTo>
                <a:close/>
              </a:path>
              <a:path w="6811009" h="1428114">
                <a:moveTo>
                  <a:pt x="2784271" y="511175"/>
                </a:moveTo>
                <a:lnTo>
                  <a:pt x="2766745" y="470662"/>
                </a:lnTo>
                <a:lnTo>
                  <a:pt x="2493695" y="214503"/>
                </a:lnTo>
                <a:lnTo>
                  <a:pt x="2455849" y="199644"/>
                </a:lnTo>
                <a:lnTo>
                  <a:pt x="2435822" y="203365"/>
                </a:lnTo>
                <a:lnTo>
                  <a:pt x="2144953" y="470662"/>
                </a:lnTo>
                <a:lnTo>
                  <a:pt x="2127427" y="511175"/>
                </a:lnTo>
                <a:lnTo>
                  <a:pt x="2127427" y="531241"/>
                </a:lnTo>
                <a:lnTo>
                  <a:pt x="2182571" y="540042"/>
                </a:lnTo>
                <a:lnTo>
                  <a:pt x="2236660" y="549643"/>
                </a:lnTo>
                <a:lnTo>
                  <a:pt x="2289645" y="560031"/>
                </a:lnTo>
                <a:lnTo>
                  <a:pt x="2341473" y="571182"/>
                </a:lnTo>
                <a:lnTo>
                  <a:pt x="2392083" y="583069"/>
                </a:lnTo>
                <a:lnTo>
                  <a:pt x="2441435" y="595668"/>
                </a:lnTo>
                <a:lnTo>
                  <a:pt x="2489466" y="608952"/>
                </a:lnTo>
                <a:lnTo>
                  <a:pt x="2536126" y="622909"/>
                </a:lnTo>
                <a:lnTo>
                  <a:pt x="2581351" y="637514"/>
                </a:lnTo>
                <a:lnTo>
                  <a:pt x="2625115" y="652729"/>
                </a:lnTo>
                <a:lnTo>
                  <a:pt x="2667330" y="668553"/>
                </a:lnTo>
                <a:lnTo>
                  <a:pt x="2707970" y="684936"/>
                </a:lnTo>
                <a:lnTo>
                  <a:pt x="2746959" y="701878"/>
                </a:lnTo>
                <a:lnTo>
                  <a:pt x="2784271" y="719328"/>
                </a:lnTo>
                <a:lnTo>
                  <a:pt x="2784271" y="511175"/>
                </a:lnTo>
                <a:close/>
              </a:path>
              <a:path w="6811009" h="1428114">
                <a:moveTo>
                  <a:pt x="2785795" y="775081"/>
                </a:moveTo>
                <a:lnTo>
                  <a:pt x="2750337" y="757618"/>
                </a:lnTo>
                <a:lnTo>
                  <a:pt x="2712948" y="740549"/>
                </a:lnTo>
                <a:lnTo>
                  <a:pt x="2673680" y="723925"/>
                </a:lnTo>
                <a:lnTo>
                  <a:pt x="2632557" y="707783"/>
                </a:lnTo>
                <a:lnTo>
                  <a:pt x="2589606" y="692150"/>
                </a:lnTo>
                <a:lnTo>
                  <a:pt x="2544889" y="677075"/>
                </a:lnTo>
                <a:lnTo>
                  <a:pt x="2498420" y="662584"/>
                </a:lnTo>
                <a:lnTo>
                  <a:pt x="2450249" y="648716"/>
                </a:lnTo>
                <a:lnTo>
                  <a:pt x="2400401" y="635508"/>
                </a:lnTo>
                <a:lnTo>
                  <a:pt x="2348928" y="622998"/>
                </a:lnTo>
                <a:lnTo>
                  <a:pt x="2295855" y="611225"/>
                </a:lnTo>
                <a:lnTo>
                  <a:pt x="2241219" y="600214"/>
                </a:lnTo>
                <a:lnTo>
                  <a:pt x="2185060" y="590003"/>
                </a:lnTo>
                <a:lnTo>
                  <a:pt x="2127427" y="580644"/>
                </a:lnTo>
                <a:lnTo>
                  <a:pt x="2127427" y="739648"/>
                </a:lnTo>
                <a:lnTo>
                  <a:pt x="2188248" y="753592"/>
                </a:lnTo>
                <a:lnTo>
                  <a:pt x="2246896" y="768807"/>
                </a:lnTo>
                <a:lnTo>
                  <a:pt x="2303208" y="785266"/>
                </a:lnTo>
                <a:lnTo>
                  <a:pt x="2356993" y="802906"/>
                </a:lnTo>
                <a:lnTo>
                  <a:pt x="2408097" y="821639"/>
                </a:lnTo>
                <a:lnTo>
                  <a:pt x="2456345" y="841438"/>
                </a:lnTo>
                <a:lnTo>
                  <a:pt x="2501569" y="862215"/>
                </a:lnTo>
                <a:lnTo>
                  <a:pt x="2543606" y="883932"/>
                </a:lnTo>
                <a:lnTo>
                  <a:pt x="2582291" y="906513"/>
                </a:lnTo>
                <a:lnTo>
                  <a:pt x="2617432" y="929894"/>
                </a:lnTo>
                <a:lnTo>
                  <a:pt x="2648877" y="954024"/>
                </a:lnTo>
                <a:lnTo>
                  <a:pt x="2696895" y="942975"/>
                </a:lnTo>
                <a:lnTo>
                  <a:pt x="2732468" y="927735"/>
                </a:lnTo>
                <a:lnTo>
                  <a:pt x="2760370" y="902322"/>
                </a:lnTo>
                <a:lnTo>
                  <a:pt x="2778633" y="869276"/>
                </a:lnTo>
                <a:lnTo>
                  <a:pt x="2785287" y="831088"/>
                </a:lnTo>
                <a:lnTo>
                  <a:pt x="2785287" y="775081"/>
                </a:lnTo>
                <a:lnTo>
                  <a:pt x="2785795" y="775081"/>
                </a:lnTo>
                <a:close/>
              </a:path>
              <a:path w="6811009" h="1428114">
                <a:moveTo>
                  <a:pt x="3113341" y="983449"/>
                </a:moveTo>
                <a:lnTo>
                  <a:pt x="3106064" y="945819"/>
                </a:lnTo>
                <a:lnTo>
                  <a:pt x="3088500" y="910501"/>
                </a:lnTo>
                <a:lnTo>
                  <a:pt x="3062452" y="877722"/>
                </a:lnTo>
                <a:lnTo>
                  <a:pt x="3029737" y="847648"/>
                </a:lnTo>
                <a:lnTo>
                  <a:pt x="2992132" y="820496"/>
                </a:lnTo>
                <a:lnTo>
                  <a:pt x="2951442" y="796455"/>
                </a:lnTo>
                <a:lnTo>
                  <a:pt x="2909493" y="775716"/>
                </a:lnTo>
                <a:lnTo>
                  <a:pt x="2909493" y="831596"/>
                </a:lnTo>
                <a:lnTo>
                  <a:pt x="2937649" y="861085"/>
                </a:lnTo>
                <a:lnTo>
                  <a:pt x="2958007" y="892581"/>
                </a:lnTo>
                <a:lnTo>
                  <a:pt x="2967761" y="925601"/>
                </a:lnTo>
                <a:lnTo>
                  <a:pt x="2964091" y="959637"/>
                </a:lnTo>
                <a:lnTo>
                  <a:pt x="2944164" y="994206"/>
                </a:lnTo>
                <a:lnTo>
                  <a:pt x="2905175" y="1028827"/>
                </a:lnTo>
                <a:lnTo>
                  <a:pt x="2872016" y="1049718"/>
                </a:lnTo>
                <a:lnTo>
                  <a:pt x="2830792" y="1071029"/>
                </a:lnTo>
                <a:lnTo>
                  <a:pt x="2780830" y="1092454"/>
                </a:lnTo>
                <a:lnTo>
                  <a:pt x="2721432" y="1113624"/>
                </a:lnTo>
                <a:lnTo>
                  <a:pt x="2651937" y="1134224"/>
                </a:lnTo>
                <a:lnTo>
                  <a:pt x="2613190" y="1144193"/>
                </a:lnTo>
                <a:lnTo>
                  <a:pt x="2571661" y="1153896"/>
                </a:lnTo>
                <a:lnTo>
                  <a:pt x="2527262" y="1163281"/>
                </a:lnTo>
                <a:lnTo>
                  <a:pt x="2479916" y="1172298"/>
                </a:lnTo>
                <a:lnTo>
                  <a:pt x="2429522" y="1180922"/>
                </a:lnTo>
                <a:lnTo>
                  <a:pt x="2376017" y="1189101"/>
                </a:lnTo>
                <a:lnTo>
                  <a:pt x="2319299" y="1196784"/>
                </a:lnTo>
                <a:lnTo>
                  <a:pt x="2259292" y="1203947"/>
                </a:lnTo>
                <a:lnTo>
                  <a:pt x="2195906" y="1210525"/>
                </a:lnTo>
                <a:lnTo>
                  <a:pt x="2129066" y="1216494"/>
                </a:lnTo>
                <a:lnTo>
                  <a:pt x="2058670" y="1221816"/>
                </a:lnTo>
                <a:lnTo>
                  <a:pt x="1984641" y="1226426"/>
                </a:lnTo>
                <a:lnTo>
                  <a:pt x="1906905" y="1230299"/>
                </a:lnTo>
                <a:lnTo>
                  <a:pt x="1825358" y="1233385"/>
                </a:lnTo>
                <a:lnTo>
                  <a:pt x="1739925" y="1235633"/>
                </a:lnTo>
                <a:lnTo>
                  <a:pt x="1650530" y="1237018"/>
                </a:lnTo>
                <a:lnTo>
                  <a:pt x="1557070" y="1237488"/>
                </a:lnTo>
                <a:lnTo>
                  <a:pt x="1463598" y="1237030"/>
                </a:lnTo>
                <a:lnTo>
                  <a:pt x="1374203" y="1235646"/>
                </a:lnTo>
                <a:lnTo>
                  <a:pt x="1288770" y="1233398"/>
                </a:lnTo>
                <a:lnTo>
                  <a:pt x="1207236" y="1230337"/>
                </a:lnTo>
                <a:lnTo>
                  <a:pt x="1129499" y="1226477"/>
                </a:lnTo>
                <a:lnTo>
                  <a:pt x="1055484" y="1221892"/>
                </a:lnTo>
                <a:lnTo>
                  <a:pt x="985100" y="1216596"/>
                </a:lnTo>
                <a:lnTo>
                  <a:pt x="918260" y="1210652"/>
                </a:lnTo>
                <a:lnTo>
                  <a:pt x="854887" y="1204087"/>
                </a:lnTo>
                <a:lnTo>
                  <a:pt x="794880" y="1196949"/>
                </a:lnTo>
                <a:lnTo>
                  <a:pt x="738174" y="1189278"/>
                </a:lnTo>
                <a:lnTo>
                  <a:pt x="684682" y="1181125"/>
                </a:lnTo>
                <a:lnTo>
                  <a:pt x="634301" y="1172527"/>
                </a:lnTo>
                <a:lnTo>
                  <a:pt x="586955" y="1163523"/>
                </a:lnTo>
                <a:lnTo>
                  <a:pt x="542569" y="1154150"/>
                </a:lnTo>
                <a:lnTo>
                  <a:pt x="501053" y="1144473"/>
                </a:lnTo>
                <a:lnTo>
                  <a:pt x="462305" y="1134503"/>
                </a:lnTo>
                <a:lnTo>
                  <a:pt x="392823" y="1113904"/>
                </a:lnTo>
                <a:lnTo>
                  <a:pt x="333438" y="1092708"/>
                </a:lnTo>
                <a:lnTo>
                  <a:pt x="283489" y="1071232"/>
                </a:lnTo>
                <a:lnTo>
                  <a:pt x="242265" y="1049832"/>
                </a:lnTo>
                <a:lnTo>
                  <a:pt x="209105" y="1028827"/>
                </a:lnTo>
                <a:lnTo>
                  <a:pt x="170205" y="994156"/>
                </a:lnTo>
                <a:lnTo>
                  <a:pt x="150291" y="959472"/>
                </a:lnTo>
                <a:lnTo>
                  <a:pt x="146596" y="925309"/>
                </a:lnTo>
                <a:lnTo>
                  <a:pt x="156298" y="892251"/>
                </a:lnTo>
                <a:lnTo>
                  <a:pt x="176644" y="860831"/>
                </a:lnTo>
                <a:lnTo>
                  <a:pt x="204825" y="831596"/>
                </a:lnTo>
                <a:lnTo>
                  <a:pt x="204825" y="775716"/>
                </a:lnTo>
                <a:lnTo>
                  <a:pt x="162560" y="796455"/>
                </a:lnTo>
                <a:lnTo>
                  <a:pt x="121627" y="820496"/>
                </a:lnTo>
                <a:lnTo>
                  <a:pt x="83807" y="847648"/>
                </a:lnTo>
                <a:lnTo>
                  <a:pt x="50927" y="877722"/>
                </a:lnTo>
                <a:lnTo>
                  <a:pt x="24790" y="910501"/>
                </a:lnTo>
                <a:lnTo>
                  <a:pt x="7213" y="945819"/>
                </a:lnTo>
                <a:lnTo>
                  <a:pt x="0" y="983449"/>
                </a:lnTo>
                <a:lnTo>
                  <a:pt x="4965" y="1023213"/>
                </a:lnTo>
                <a:lnTo>
                  <a:pt x="23926" y="1064895"/>
                </a:lnTo>
                <a:lnTo>
                  <a:pt x="51968" y="1102004"/>
                </a:lnTo>
                <a:lnTo>
                  <a:pt x="89395" y="1137831"/>
                </a:lnTo>
                <a:lnTo>
                  <a:pt x="135991" y="1172273"/>
                </a:lnTo>
                <a:lnTo>
                  <a:pt x="191566" y="1205153"/>
                </a:lnTo>
                <a:lnTo>
                  <a:pt x="255892" y="1236345"/>
                </a:lnTo>
                <a:lnTo>
                  <a:pt x="291261" y="1251267"/>
                </a:lnTo>
                <a:lnTo>
                  <a:pt x="328752" y="1265707"/>
                </a:lnTo>
                <a:lnTo>
                  <a:pt x="368325" y="1279664"/>
                </a:lnTo>
                <a:lnTo>
                  <a:pt x="409956" y="1293101"/>
                </a:lnTo>
                <a:lnTo>
                  <a:pt x="453605" y="1306017"/>
                </a:lnTo>
                <a:lnTo>
                  <a:pt x="499275" y="1318387"/>
                </a:lnTo>
                <a:lnTo>
                  <a:pt x="546912" y="1330198"/>
                </a:lnTo>
                <a:lnTo>
                  <a:pt x="596506" y="1341412"/>
                </a:lnTo>
                <a:lnTo>
                  <a:pt x="648030" y="1352042"/>
                </a:lnTo>
                <a:lnTo>
                  <a:pt x="701446" y="1362049"/>
                </a:lnTo>
                <a:lnTo>
                  <a:pt x="756729" y="1371422"/>
                </a:lnTo>
                <a:lnTo>
                  <a:pt x="813866" y="1380147"/>
                </a:lnTo>
                <a:lnTo>
                  <a:pt x="872820" y="1388198"/>
                </a:lnTo>
                <a:lnTo>
                  <a:pt x="933564" y="1395564"/>
                </a:lnTo>
                <a:lnTo>
                  <a:pt x="996086" y="1402219"/>
                </a:lnTo>
                <a:lnTo>
                  <a:pt x="1060348" y="1408150"/>
                </a:lnTo>
                <a:lnTo>
                  <a:pt x="1126312" y="1413357"/>
                </a:lnTo>
                <a:lnTo>
                  <a:pt x="1193977" y="1417789"/>
                </a:lnTo>
                <a:lnTo>
                  <a:pt x="1263294" y="1421460"/>
                </a:lnTo>
                <a:lnTo>
                  <a:pt x="1334262" y="1424317"/>
                </a:lnTo>
                <a:lnTo>
                  <a:pt x="1406829" y="1426387"/>
                </a:lnTo>
                <a:lnTo>
                  <a:pt x="1480972" y="1427607"/>
                </a:lnTo>
                <a:lnTo>
                  <a:pt x="1556689" y="1427988"/>
                </a:lnTo>
                <a:lnTo>
                  <a:pt x="1632394" y="1427530"/>
                </a:lnTo>
                <a:lnTo>
                  <a:pt x="1706537" y="1426222"/>
                </a:lnTo>
                <a:lnTo>
                  <a:pt x="1779104" y="1424089"/>
                </a:lnTo>
                <a:lnTo>
                  <a:pt x="1850072" y="1421168"/>
                </a:lnTo>
                <a:lnTo>
                  <a:pt x="1919389" y="1417459"/>
                </a:lnTo>
                <a:lnTo>
                  <a:pt x="1987054" y="1412976"/>
                </a:lnTo>
                <a:lnTo>
                  <a:pt x="2053031" y="1407756"/>
                </a:lnTo>
                <a:lnTo>
                  <a:pt x="2117280" y="1401800"/>
                </a:lnTo>
                <a:lnTo>
                  <a:pt x="2179802" y="1395120"/>
                </a:lnTo>
                <a:lnTo>
                  <a:pt x="2240546" y="1387741"/>
                </a:lnTo>
                <a:lnTo>
                  <a:pt x="2299512" y="1379689"/>
                </a:lnTo>
                <a:lnTo>
                  <a:pt x="2356637" y="1370977"/>
                </a:lnTo>
                <a:lnTo>
                  <a:pt x="2411933" y="1361605"/>
                </a:lnTo>
                <a:lnTo>
                  <a:pt x="2465349" y="1351610"/>
                </a:lnTo>
                <a:lnTo>
                  <a:pt x="2516873" y="1341005"/>
                </a:lnTo>
                <a:lnTo>
                  <a:pt x="2566466" y="1329804"/>
                </a:lnTo>
                <a:lnTo>
                  <a:pt x="2614104" y="1318018"/>
                </a:lnTo>
                <a:lnTo>
                  <a:pt x="2659761" y="1305674"/>
                </a:lnTo>
                <a:lnTo>
                  <a:pt x="2703423" y="1292796"/>
                </a:lnTo>
                <a:lnTo>
                  <a:pt x="2745054" y="1279372"/>
                </a:lnTo>
                <a:lnTo>
                  <a:pt x="2784627" y="1265453"/>
                </a:lnTo>
                <a:lnTo>
                  <a:pt x="2822105" y="1251038"/>
                </a:lnTo>
                <a:lnTo>
                  <a:pt x="2857487" y="1236154"/>
                </a:lnTo>
                <a:lnTo>
                  <a:pt x="2921812" y="1205014"/>
                </a:lnTo>
                <a:lnTo>
                  <a:pt x="2977375" y="1172184"/>
                </a:lnTo>
                <a:lnTo>
                  <a:pt x="3023984" y="1137793"/>
                </a:lnTo>
                <a:lnTo>
                  <a:pt x="3061411" y="1101991"/>
                </a:lnTo>
                <a:lnTo>
                  <a:pt x="3089452" y="1064895"/>
                </a:lnTo>
                <a:lnTo>
                  <a:pt x="3089833" y="1064895"/>
                </a:lnTo>
                <a:lnTo>
                  <a:pt x="3108528" y="1023213"/>
                </a:lnTo>
                <a:lnTo>
                  <a:pt x="3113341" y="983449"/>
                </a:lnTo>
                <a:close/>
              </a:path>
              <a:path w="6811009" h="1428114">
                <a:moveTo>
                  <a:pt x="3828211" y="521589"/>
                </a:moveTo>
                <a:lnTo>
                  <a:pt x="3799840" y="515188"/>
                </a:lnTo>
                <a:lnTo>
                  <a:pt x="3771163" y="510451"/>
                </a:lnTo>
                <a:lnTo>
                  <a:pt x="3742283" y="507377"/>
                </a:lnTo>
                <a:lnTo>
                  <a:pt x="3713276" y="505968"/>
                </a:lnTo>
                <a:lnTo>
                  <a:pt x="3673602" y="508762"/>
                </a:lnTo>
                <a:lnTo>
                  <a:pt x="3614597" y="531152"/>
                </a:lnTo>
                <a:lnTo>
                  <a:pt x="3581196" y="577507"/>
                </a:lnTo>
                <a:lnTo>
                  <a:pt x="3565055" y="656805"/>
                </a:lnTo>
                <a:lnTo>
                  <a:pt x="3563035" y="709422"/>
                </a:lnTo>
                <a:lnTo>
                  <a:pt x="3563213" y="732066"/>
                </a:lnTo>
                <a:lnTo>
                  <a:pt x="3566401" y="777113"/>
                </a:lnTo>
                <a:lnTo>
                  <a:pt x="3572916" y="815860"/>
                </a:lnTo>
                <a:lnTo>
                  <a:pt x="3592626" y="861949"/>
                </a:lnTo>
                <a:lnTo>
                  <a:pt x="3624338" y="893686"/>
                </a:lnTo>
                <a:lnTo>
                  <a:pt x="3676523" y="910463"/>
                </a:lnTo>
                <a:lnTo>
                  <a:pt x="3716451" y="912749"/>
                </a:lnTo>
                <a:lnTo>
                  <a:pt x="3744226" y="911580"/>
                </a:lnTo>
                <a:lnTo>
                  <a:pt x="3799408" y="905002"/>
                </a:lnTo>
                <a:lnTo>
                  <a:pt x="3825925" y="834136"/>
                </a:lnTo>
                <a:lnTo>
                  <a:pt x="3800703" y="837590"/>
                </a:lnTo>
                <a:lnTo>
                  <a:pt x="3775392" y="840130"/>
                </a:lnTo>
                <a:lnTo>
                  <a:pt x="3750005" y="841730"/>
                </a:lnTo>
                <a:lnTo>
                  <a:pt x="3724579" y="842391"/>
                </a:lnTo>
                <a:lnTo>
                  <a:pt x="3702647" y="840714"/>
                </a:lnTo>
                <a:lnTo>
                  <a:pt x="3660952" y="815848"/>
                </a:lnTo>
                <a:lnTo>
                  <a:pt x="3649103" y="779195"/>
                </a:lnTo>
                <a:lnTo>
                  <a:pt x="3645077" y="721487"/>
                </a:lnTo>
                <a:lnTo>
                  <a:pt x="3644925" y="697217"/>
                </a:lnTo>
                <a:lnTo>
                  <a:pt x="3646195" y="672998"/>
                </a:lnTo>
                <a:lnTo>
                  <a:pt x="3652951" y="624967"/>
                </a:lnTo>
                <a:lnTo>
                  <a:pt x="3676954" y="586613"/>
                </a:lnTo>
                <a:lnTo>
                  <a:pt x="3717023" y="576326"/>
                </a:lnTo>
                <a:lnTo>
                  <a:pt x="3730929" y="576453"/>
                </a:lnTo>
                <a:lnTo>
                  <a:pt x="3754805" y="577342"/>
                </a:lnTo>
                <a:lnTo>
                  <a:pt x="3778618" y="579056"/>
                </a:lnTo>
                <a:lnTo>
                  <a:pt x="3802329" y="581634"/>
                </a:lnTo>
                <a:lnTo>
                  <a:pt x="3825925" y="585089"/>
                </a:lnTo>
                <a:lnTo>
                  <a:pt x="3828211" y="521589"/>
                </a:lnTo>
                <a:close/>
              </a:path>
              <a:path w="6811009" h="1428114">
                <a:moveTo>
                  <a:pt x="3862882" y="1142365"/>
                </a:moveTo>
                <a:lnTo>
                  <a:pt x="3857294" y="1093203"/>
                </a:lnTo>
                <a:lnTo>
                  <a:pt x="3840556" y="1054976"/>
                </a:lnTo>
                <a:lnTo>
                  <a:pt x="3812654" y="1027684"/>
                </a:lnTo>
                <a:lnTo>
                  <a:pt x="3782225" y="1014933"/>
                </a:lnTo>
                <a:lnTo>
                  <a:pt x="3782225" y="1127658"/>
                </a:lnTo>
                <a:lnTo>
                  <a:pt x="3782149" y="1142365"/>
                </a:lnTo>
                <a:lnTo>
                  <a:pt x="3778440" y="1174203"/>
                </a:lnTo>
                <a:lnTo>
                  <a:pt x="3767264" y="1197508"/>
                </a:lnTo>
                <a:lnTo>
                  <a:pt x="3748671" y="1211491"/>
                </a:lnTo>
                <a:lnTo>
                  <a:pt x="3722674" y="1216152"/>
                </a:lnTo>
                <a:lnTo>
                  <a:pt x="3658539" y="1216152"/>
                </a:lnTo>
                <a:lnTo>
                  <a:pt x="3658539" y="1073277"/>
                </a:lnTo>
                <a:lnTo>
                  <a:pt x="3722674" y="1073277"/>
                </a:lnTo>
                <a:lnTo>
                  <a:pt x="3767759" y="1089152"/>
                </a:lnTo>
                <a:lnTo>
                  <a:pt x="3782225" y="1127658"/>
                </a:lnTo>
                <a:lnTo>
                  <a:pt x="3782225" y="1014933"/>
                </a:lnTo>
                <a:lnTo>
                  <a:pt x="3773563" y="1011301"/>
                </a:lnTo>
                <a:lnTo>
                  <a:pt x="3723309" y="1005840"/>
                </a:lnTo>
                <a:lnTo>
                  <a:pt x="3578275" y="1005840"/>
                </a:lnTo>
                <a:lnTo>
                  <a:pt x="3578275" y="1399032"/>
                </a:lnTo>
                <a:lnTo>
                  <a:pt x="3658539" y="1399032"/>
                </a:lnTo>
                <a:lnTo>
                  <a:pt x="3658539" y="1284351"/>
                </a:lnTo>
                <a:lnTo>
                  <a:pt x="3723309" y="1284351"/>
                </a:lnTo>
                <a:lnTo>
                  <a:pt x="3779139" y="1277010"/>
                </a:lnTo>
                <a:lnTo>
                  <a:pt x="3827449" y="1248029"/>
                </a:lnTo>
                <a:lnTo>
                  <a:pt x="3847884" y="1216152"/>
                </a:lnTo>
                <a:lnTo>
                  <a:pt x="3855682" y="1198727"/>
                </a:lnTo>
                <a:lnTo>
                  <a:pt x="3862032" y="1171028"/>
                </a:lnTo>
                <a:lnTo>
                  <a:pt x="3862882" y="1142365"/>
                </a:lnTo>
                <a:close/>
              </a:path>
              <a:path w="6811009" h="1428114">
                <a:moveTo>
                  <a:pt x="3863009" y="154940"/>
                </a:moveTo>
                <a:lnTo>
                  <a:pt x="3857409" y="105714"/>
                </a:lnTo>
                <a:lnTo>
                  <a:pt x="3848595" y="85598"/>
                </a:lnTo>
                <a:lnTo>
                  <a:pt x="3840645" y="67449"/>
                </a:lnTo>
                <a:lnTo>
                  <a:pt x="3812692" y="40132"/>
                </a:lnTo>
                <a:lnTo>
                  <a:pt x="3782276" y="27393"/>
                </a:lnTo>
                <a:lnTo>
                  <a:pt x="3782276" y="139979"/>
                </a:lnTo>
                <a:lnTo>
                  <a:pt x="3782237" y="153924"/>
                </a:lnTo>
                <a:lnTo>
                  <a:pt x="3778440" y="186601"/>
                </a:lnTo>
                <a:lnTo>
                  <a:pt x="3767277" y="209931"/>
                </a:lnTo>
                <a:lnTo>
                  <a:pt x="3748722" y="223939"/>
                </a:lnTo>
                <a:lnTo>
                  <a:pt x="3722801" y="228600"/>
                </a:lnTo>
                <a:lnTo>
                  <a:pt x="3658666" y="228600"/>
                </a:lnTo>
                <a:lnTo>
                  <a:pt x="3658666" y="85598"/>
                </a:lnTo>
                <a:lnTo>
                  <a:pt x="3722801" y="85598"/>
                </a:lnTo>
                <a:lnTo>
                  <a:pt x="3767759" y="101473"/>
                </a:lnTo>
                <a:lnTo>
                  <a:pt x="3782276" y="139979"/>
                </a:lnTo>
                <a:lnTo>
                  <a:pt x="3782276" y="27393"/>
                </a:lnTo>
                <a:lnTo>
                  <a:pt x="3773576" y="23749"/>
                </a:lnTo>
                <a:lnTo>
                  <a:pt x="3723309" y="18288"/>
                </a:lnTo>
                <a:lnTo>
                  <a:pt x="3578275" y="18288"/>
                </a:lnTo>
                <a:lnTo>
                  <a:pt x="3578275" y="411480"/>
                </a:lnTo>
                <a:lnTo>
                  <a:pt x="3658666" y="411480"/>
                </a:lnTo>
                <a:lnTo>
                  <a:pt x="3658666" y="296926"/>
                </a:lnTo>
                <a:lnTo>
                  <a:pt x="3723309" y="296926"/>
                </a:lnTo>
                <a:lnTo>
                  <a:pt x="3778707" y="289560"/>
                </a:lnTo>
                <a:lnTo>
                  <a:pt x="3826687" y="260858"/>
                </a:lnTo>
                <a:lnTo>
                  <a:pt x="3847579" y="228600"/>
                </a:lnTo>
                <a:lnTo>
                  <a:pt x="3861955" y="183743"/>
                </a:lnTo>
                <a:lnTo>
                  <a:pt x="3863009" y="154940"/>
                </a:lnTo>
                <a:close/>
              </a:path>
              <a:path w="6811009" h="1428114">
                <a:moveTo>
                  <a:pt x="3988231" y="1110615"/>
                </a:moveTo>
                <a:lnTo>
                  <a:pt x="3910507" y="1110615"/>
                </a:lnTo>
                <a:lnTo>
                  <a:pt x="3910507" y="1399032"/>
                </a:lnTo>
                <a:lnTo>
                  <a:pt x="3988231" y="1399032"/>
                </a:lnTo>
                <a:lnTo>
                  <a:pt x="3988231" y="1110615"/>
                </a:lnTo>
                <a:close/>
              </a:path>
              <a:path w="6811009" h="1428114">
                <a:moveTo>
                  <a:pt x="3988231" y="995172"/>
                </a:moveTo>
                <a:lnTo>
                  <a:pt x="3910507" y="995172"/>
                </a:lnTo>
                <a:lnTo>
                  <a:pt x="3910507" y="1073658"/>
                </a:lnTo>
                <a:lnTo>
                  <a:pt x="3988231" y="1073658"/>
                </a:lnTo>
                <a:lnTo>
                  <a:pt x="3988231" y="995172"/>
                </a:lnTo>
                <a:close/>
              </a:path>
              <a:path w="6811009" h="1428114">
                <a:moveTo>
                  <a:pt x="3988231" y="121793"/>
                </a:moveTo>
                <a:lnTo>
                  <a:pt x="3910507" y="121793"/>
                </a:lnTo>
                <a:lnTo>
                  <a:pt x="3910507" y="411480"/>
                </a:lnTo>
                <a:lnTo>
                  <a:pt x="3988231" y="411480"/>
                </a:lnTo>
                <a:lnTo>
                  <a:pt x="3988231" y="121793"/>
                </a:lnTo>
                <a:close/>
              </a:path>
              <a:path w="6811009" h="1428114">
                <a:moveTo>
                  <a:pt x="3988231" y="6096"/>
                </a:moveTo>
                <a:lnTo>
                  <a:pt x="3910507" y="6096"/>
                </a:lnTo>
                <a:lnTo>
                  <a:pt x="3910507" y="84836"/>
                </a:lnTo>
                <a:lnTo>
                  <a:pt x="3988231" y="84836"/>
                </a:lnTo>
                <a:lnTo>
                  <a:pt x="3988231" y="6096"/>
                </a:lnTo>
                <a:close/>
              </a:path>
              <a:path w="6811009" h="1428114">
                <a:moveTo>
                  <a:pt x="4131106" y="760857"/>
                </a:moveTo>
                <a:lnTo>
                  <a:pt x="4130535" y="731291"/>
                </a:lnTo>
                <a:lnTo>
                  <a:pt x="4125112" y="702411"/>
                </a:lnTo>
                <a:lnTo>
                  <a:pt x="4115384" y="675855"/>
                </a:lnTo>
                <a:lnTo>
                  <a:pt x="4115003" y="674814"/>
                </a:lnTo>
                <a:lnTo>
                  <a:pt x="4100372" y="649097"/>
                </a:lnTo>
                <a:lnTo>
                  <a:pt x="4082516" y="631837"/>
                </a:lnTo>
                <a:lnTo>
                  <a:pt x="4059491" y="619493"/>
                </a:lnTo>
                <a:lnTo>
                  <a:pt x="4052570" y="617677"/>
                </a:lnTo>
                <a:lnTo>
                  <a:pt x="4052570" y="743826"/>
                </a:lnTo>
                <a:lnTo>
                  <a:pt x="4052519" y="777303"/>
                </a:lnTo>
                <a:lnTo>
                  <a:pt x="4040555" y="825881"/>
                </a:lnTo>
                <a:lnTo>
                  <a:pt x="3991724" y="846175"/>
                </a:lnTo>
                <a:lnTo>
                  <a:pt x="3972026" y="839812"/>
                </a:lnTo>
                <a:lnTo>
                  <a:pt x="3955719" y="825881"/>
                </a:lnTo>
                <a:lnTo>
                  <a:pt x="3949662" y="810145"/>
                </a:lnTo>
                <a:lnTo>
                  <a:pt x="3945648" y="793902"/>
                </a:lnTo>
                <a:lnTo>
                  <a:pt x="3943680" y="777303"/>
                </a:lnTo>
                <a:lnTo>
                  <a:pt x="3943680" y="743826"/>
                </a:lnTo>
                <a:lnTo>
                  <a:pt x="3955719" y="695706"/>
                </a:lnTo>
                <a:lnTo>
                  <a:pt x="4003497" y="675855"/>
                </a:lnTo>
                <a:lnTo>
                  <a:pt x="4023677" y="681901"/>
                </a:lnTo>
                <a:lnTo>
                  <a:pt x="4040555" y="695706"/>
                </a:lnTo>
                <a:lnTo>
                  <a:pt x="4046537" y="711225"/>
                </a:lnTo>
                <a:lnTo>
                  <a:pt x="4050563" y="727329"/>
                </a:lnTo>
                <a:lnTo>
                  <a:pt x="4052570" y="743826"/>
                </a:lnTo>
                <a:lnTo>
                  <a:pt x="4052570" y="617677"/>
                </a:lnTo>
                <a:lnTo>
                  <a:pt x="4031335" y="612076"/>
                </a:lnTo>
                <a:lnTo>
                  <a:pt x="3998137" y="609600"/>
                </a:lnTo>
                <a:lnTo>
                  <a:pt x="3964813" y="612076"/>
                </a:lnTo>
                <a:lnTo>
                  <a:pt x="3913606" y="631837"/>
                </a:lnTo>
                <a:lnTo>
                  <a:pt x="3881145" y="674865"/>
                </a:lnTo>
                <a:lnTo>
                  <a:pt x="3865727" y="731304"/>
                </a:lnTo>
                <a:lnTo>
                  <a:pt x="3865168" y="760857"/>
                </a:lnTo>
                <a:lnTo>
                  <a:pt x="3870477" y="815594"/>
                </a:lnTo>
                <a:lnTo>
                  <a:pt x="3886441" y="858151"/>
                </a:lnTo>
                <a:lnTo>
                  <a:pt x="3913035" y="888555"/>
                </a:lnTo>
                <a:lnTo>
                  <a:pt x="3950258" y="906805"/>
                </a:lnTo>
                <a:lnTo>
                  <a:pt x="3998137" y="912876"/>
                </a:lnTo>
                <a:lnTo>
                  <a:pt x="4046004" y="906805"/>
                </a:lnTo>
                <a:lnTo>
                  <a:pt x="4083227" y="888555"/>
                </a:lnTo>
                <a:lnTo>
                  <a:pt x="4109821" y="858151"/>
                </a:lnTo>
                <a:lnTo>
                  <a:pt x="4114317" y="846175"/>
                </a:lnTo>
                <a:lnTo>
                  <a:pt x="4125785" y="815594"/>
                </a:lnTo>
                <a:lnTo>
                  <a:pt x="4131106" y="760857"/>
                </a:lnTo>
                <a:close/>
              </a:path>
              <a:path w="6811009" h="1428114">
                <a:moveTo>
                  <a:pt x="4140631" y="1303020"/>
                </a:moveTo>
                <a:lnTo>
                  <a:pt x="4056811" y="1303020"/>
                </a:lnTo>
                <a:lnTo>
                  <a:pt x="4056811" y="1399032"/>
                </a:lnTo>
                <a:lnTo>
                  <a:pt x="4140631" y="1398905"/>
                </a:lnTo>
                <a:lnTo>
                  <a:pt x="4140631" y="1303020"/>
                </a:lnTo>
                <a:close/>
              </a:path>
              <a:path w="6811009" h="1428114">
                <a:moveTo>
                  <a:pt x="4268648" y="499872"/>
                </a:moveTo>
                <a:lnTo>
                  <a:pt x="4190923" y="499872"/>
                </a:lnTo>
                <a:lnTo>
                  <a:pt x="4190923" y="905256"/>
                </a:lnTo>
                <a:lnTo>
                  <a:pt x="4268648" y="905256"/>
                </a:lnTo>
                <a:lnTo>
                  <a:pt x="4268648" y="499872"/>
                </a:lnTo>
                <a:close/>
              </a:path>
              <a:path w="6811009" h="1428114">
                <a:moveTo>
                  <a:pt x="4300652" y="358902"/>
                </a:moveTo>
                <a:lnTo>
                  <a:pt x="4281602" y="283972"/>
                </a:lnTo>
                <a:lnTo>
                  <a:pt x="4281551" y="191350"/>
                </a:lnTo>
                <a:lnTo>
                  <a:pt x="4278973" y="179324"/>
                </a:lnTo>
                <a:lnTo>
                  <a:pt x="4256964" y="136398"/>
                </a:lnTo>
                <a:lnTo>
                  <a:pt x="4218775" y="117271"/>
                </a:lnTo>
                <a:lnTo>
                  <a:pt x="4176318" y="113284"/>
                </a:lnTo>
                <a:lnTo>
                  <a:pt x="4146473" y="114554"/>
                </a:lnTo>
                <a:lnTo>
                  <a:pt x="4116806" y="117767"/>
                </a:lnTo>
                <a:lnTo>
                  <a:pt x="4087444" y="122936"/>
                </a:lnTo>
                <a:lnTo>
                  <a:pt x="4058462" y="130048"/>
                </a:lnTo>
                <a:lnTo>
                  <a:pt x="4060621" y="183896"/>
                </a:lnTo>
                <a:lnTo>
                  <a:pt x="4169714" y="179324"/>
                </a:lnTo>
                <a:lnTo>
                  <a:pt x="4176547" y="179324"/>
                </a:lnTo>
                <a:lnTo>
                  <a:pt x="4203954" y="203847"/>
                </a:lnTo>
                <a:lnTo>
                  <a:pt x="4203877" y="229235"/>
                </a:lnTo>
                <a:lnTo>
                  <a:pt x="4203750" y="229247"/>
                </a:lnTo>
                <a:lnTo>
                  <a:pt x="4203750" y="283972"/>
                </a:lnTo>
                <a:lnTo>
                  <a:pt x="4203750" y="345948"/>
                </a:lnTo>
                <a:lnTo>
                  <a:pt x="4183100" y="351040"/>
                </a:lnTo>
                <a:lnTo>
                  <a:pt x="4171124" y="353174"/>
                </a:lnTo>
                <a:lnTo>
                  <a:pt x="4159072" y="354520"/>
                </a:lnTo>
                <a:lnTo>
                  <a:pt x="4146981" y="355092"/>
                </a:lnTo>
                <a:lnTo>
                  <a:pt x="4134497" y="353098"/>
                </a:lnTo>
                <a:lnTo>
                  <a:pt x="4125607" y="347129"/>
                </a:lnTo>
                <a:lnTo>
                  <a:pt x="4120299" y="337197"/>
                </a:lnTo>
                <a:lnTo>
                  <a:pt x="4118533" y="323342"/>
                </a:lnTo>
                <a:lnTo>
                  <a:pt x="4118279" y="320421"/>
                </a:lnTo>
                <a:lnTo>
                  <a:pt x="4118406" y="319024"/>
                </a:lnTo>
                <a:lnTo>
                  <a:pt x="4150791" y="288417"/>
                </a:lnTo>
                <a:lnTo>
                  <a:pt x="4203750" y="283972"/>
                </a:lnTo>
                <a:lnTo>
                  <a:pt x="4203750" y="229247"/>
                </a:lnTo>
                <a:lnTo>
                  <a:pt x="4121658" y="235407"/>
                </a:lnTo>
                <a:lnTo>
                  <a:pt x="4083050" y="246849"/>
                </a:lnTo>
                <a:lnTo>
                  <a:pt x="4045102" y="286727"/>
                </a:lnTo>
                <a:lnTo>
                  <a:pt x="4040530" y="323342"/>
                </a:lnTo>
                <a:lnTo>
                  <a:pt x="4045966" y="364109"/>
                </a:lnTo>
                <a:lnTo>
                  <a:pt x="4062806" y="393801"/>
                </a:lnTo>
                <a:lnTo>
                  <a:pt x="4090924" y="411632"/>
                </a:lnTo>
                <a:lnTo>
                  <a:pt x="4130344" y="417576"/>
                </a:lnTo>
                <a:lnTo>
                  <a:pt x="4152404" y="416140"/>
                </a:lnTo>
                <a:lnTo>
                  <a:pt x="4174071" y="412229"/>
                </a:lnTo>
                <a:lnTo>
                  <a:pt x="4195153" y="405917"/>
                </a:lnTo>
                <a:lnTo>
                  <a:pt x="4215435" y="397256"/>
                </a:lnTo>
                <a:lnTo>
                  <a:pt x="4223829" y="402501"/>
                </a:lnTo>
                <a:lnTo>
                  <a:pt x="4262856" y="415366"/>
                </a:lnTo>
                <a:lnTo>
                  <a:pt x="4298366" y="417576"/>
                </a:lnTo>
                <a:lnTo>
                  <a:pt x="4299153" y="397256"/>
                </a:lnTo>
                <a:lnTo>
                  <a:pt x="4300652" y="358902"/>
                </a:lnTo>
                <a:close/>
              </a:path>
              <a:path w="6811009" h="1428114">
                <a:moveTo>
                  <a:pt x="4424096" y="499872"/>
                </a:moveTo>
                <a:lnTo>
                  <a:pt x="4346372" y="499872"/>
                </a:lnTo>
                <a:lnTo>
                  <a:pt x="4346372" y="905256"/>
                </a:lnTo>
                <a:lnTo>
                  <a:pt x="4424096" y="905256"/>
                </a:lnTo>
                <a:lnTo>
                  <a:pt x="4424096" y="499872"/>
                </a:lnTo>
                <a:close/>
              </a:path>
              <a:path w="6811009" h="1428114">
                <a:moveTo>
                  <a:pt x="4465244" y="1015238"/>
                </a:moveTo>
                <a:lnTo>
                  <a:pt x="4436872" y="1008837"/>
                </a:lnTo>
                <a:lnTo>
                  <a:pt x="4408195" y="1004112"/>
                </a:lnTo>
                <a:lnTo>
                  <a:pt x="4379315" y="1001077"/>
                </a:lnTo>
                <a:lnTo>
                  <a:pt x="4350309" y="999744"/>
                </a:lnTo>
                <a:lnTo>
                  <a:pt x="4310646" y="1002525"/>
                </a:lnTo>
                <a:lnTo>
                  <a:pt x="4251439" y="1024826"/>
                </a:lnTo>
                <a:lnTo>
                  <a:pt x="4218140" y="1071219"/>
                </a:lnTo>
                <a:lnTo>
                  <a:pt x="4202188" y="1150518"/>
                </a:lnTo>
                <a:lnTo>
                  <a:pt x="4200194" y="1203071"/>
                </a:lnTo>
                <a:lnTo>
                  <a:pt x="4200283" y="1225664"/>
                </a:lnTo>
                <a:lnTo>
                  <a:pt x="4203382" y="1270749"/>
                </a:lnTo>
                <a:lnTo>
                  <a:pt x="4209885" y="1309585"/>
                </a:lnTo>
                <a:lnTo>
                  <a:pt x="4229532" y="1355725"/>
                </a:lnTo>
                <a:lnTo>
                  <a:pt x="4262082" y="1387589"/>
                </a:lnTo>
                <a:lnTo>
                  <a:pt x="4314558" y="1404162"/>
                </a:lnTo>
                <a:lnTo>
                  <a:pt x="4354373" y="1406525"/>
                </a:lnTo>
                <a:lnTo>
                  <a:pt x="4382160" y="1405394"/>
                </a:lnTo>
                <a:lnTo>
                  <a:pt x="4437431" y="1398638"/>
                </a:lnTo>
                <a:lnTo>
                  <a:pt x="4462831" y="1327912"/>
                </a:lnTo>
                <a:lnTo>
                  <a:pt x="4437634" y="1331341"/>
                </a:lnTo>
                <a:lnTo>
                  <a:pt x="4412361" y="1333817"/>
                </a:lnTo>
                <a:lnTo>
                  <a:pt x="4387012" y="1335341"/>
                </a:lnTo>
                <a:lnTo>
                  <a:pt x="4361612" y="1335913"/>
                </a:lnTo>
                <a:lnTo>
                  <a:pt x="4339768" y="1334274"/>
                </a:lnTo>
                <a:lnTo>
                  <a:pt x="4297985" y="1309751"/>
                </a:lnTo>
                <a:lnTo>
                  <a:pt x="4286148" y="1272971"/>
                </a:lnTo>
                <a:lnTo>
                  <a:pt x="4282237" y="1215136"/>
                </a:lnTo>
                <a:lnTo>
                  <a:pt x="4282008" y="1190866"/>
                </a:lnTo>
                <a:lnTo>
                  <a:pt x="4283253" y="1166660"/>
                </a:lnTo>
                <a:lnTo>
                  <a:pt x="4289984" y="1118743"/>
                </a:lnTo>
                <a:lnTo>
                  <a:pt x="4313987" y="1080389"/>
                </a:lnTo>
                <a:lnTo>
                  <a:pt x="4354055" y="1069962"/>
                </a:lnTo>
                <a:lnTo>
                  <a:pt x="4367962" y="1070102"/>
                </a:lnTo>
                <a:lnTo>
                  <a:pt x="4391761" y="1071016"/>
                </a:lnTo>
                <a:lnTo>
                  <a:pt x="4415536" y="1072769"/>
                </a:lnTo>
                <a:lnTo>
                  <a:pt x="4439234" y="1075397"/>
                </a:lnTo>
                <a:lnTo>
                  <a:pt x="4462831" y="1078865"/>
                </a:lnTo>
                <a:lnTo>
                  <a:pt x="4465244" y="1015238"/>
                </a:lnTo>
                <a:close/>
              </a:path>
              <a:path w="6811009" h="1428114">
                <a:moveTo>
                  <a:pt x="4517060" y="121412"/>
                </a:moveTo>
                <a:lnTo>
                  <a:pt x="4445813" y="121412"/>
                </a:lnTo>
                <a:lnTo>
                  <a:pt x="4445813" y="41148"/>
                </a:lnTo>
                <a:lnTo>
                  <a:pt x="4368343" y="41148"/>
                </a:lnTo>
                <a:lnTo>
                  <a:pt x="4368343" y="121412"/>
                </a:lnTo>
                <a:lnTo>
                  <a:pt x="4334180" y="121412"/>
                </a:lnTo>
                <a:lnTo>
                  <a:pt x="4334180" y="187325"/>
                </a:lnTo>
                <a:lnTo>
                  <a:pt x="4368343" y="187325"/>
                </a:lnTo>
                <a:lnTo>
                  <a:pt x="4368343" y="307721"/>
                </a:lnTo>
                <a:lnTo>
                  <a:pt x="4369435" y="336702"/>
                </a:lnTo>
                <a:lnTo>
                  <a:pt x="4378566" y="379895"/>
                </a:lnTo>
                <a:lnTo>
                  <a:pt x="4414202" y="411695"/>
                </a:lnTo>
                <a:lnTo>
                  <a:pt x="4458005" y="417576"/>
                </a:lnTo>
                <a:lnTo>
                  <a:pt x="4472927" y="416534"/>
                </a:lnTo>
                <a:lnTo>
                  <a:pt x="4487761" y="414718"/>
                </a:lnTo>
                <a:lnTo>
                  <a:pt x="4502480" y="412153"/>
                </a:lnTo>
                <a:lnTo>
                  <a:pt x="4517060" y="408813"/>
                </a:lnTo>
                <a:lnTo>
                  <a:pt x="4513504" y="346964"/>
                </a:lnTo>
                <a:lnTo>
                  <a:pt x="4469689" y="348107"/>
                </a:lnTo>
                <a:lnTo>
                  <a:pt x="4463593" y="348615"/>
                </a:lnTo>
                <a:lnTo>
                  <a:pt x="4457370" y="346837"/>
                </a:lnTo>
                <a:lnTo>
                  <a:pt x="4448861" y="339725"/>
                </a:lnTo>
                <a:lnTo>
                  <a:pt x="4446575" y="335280"/>
                </a:lnTo>
                <a:lnTo>
                  <a:pt x="4445432" y="322326"/>
                </a:lnTo>
                <a:lnTo>
                  <a:pt x="4445178" y="314198"/>
                </a:lnTo>
                <a:lnTo>
                  <a:pt x="4445305" y="187325"/>
                </a:lnTo>
                <a:lnTo>
                  <a:pt x="4516552" y="187325"/>
                </a:lnTo>
                <a:lnTo>
                  <a:pt x="4517060" y="121412"/>
                </a:lnTo>
                <a:close/>
              </a:path>
              <a:path w="6811009" h="1428114">
                <a:moveTo>
                  <a:pt x="4727372" y="121412"/>
                </a:moveTo>
                <a:lnTo>
                  <a:pt x="4656125" y="121412"/>
                </a:lnTo>
                <a:lnTo>
                  <a:pt x="4656125" y="41148"/>
                </a:lnTo>
                <a:lnTo>
                  <a:pt x="4578655" y="41148"/>
                </a:lnTo>
                <a:lnTo>
                  <a:pt x="4578655" y="121412"/>
                </a:lnTo>
                <a:lnTo>
                  <a:pt x="4544492" y="121412"/>
                </a:lnTo>
                <a:lnTo>
                  <a:pt x="4544492" y="187325"/>
                </a:lnTo>
                <a:lnTo>
                  <a:pt x="4578655" y="187325"/>
                </a:lnTo>
                <a:lnTo>
                  <a:pt x="4578655" y="307721"/>
                </a:lnTo>
                <a:lnTo>
                  <a:pt x="4579747" y="336702"/>
                </a:lnTo>
                <a:lnTo>
                  <a:pt x="4588878" y="379895"/>
                </a:lnTo>
                <a:lnTo>
                  <a:pt x="4624514" y="411695"/>
                </a:lnTo>
                <a:lnTo>
                  <a:pt x="4668317" y="417576"/>
                </a:lnTo>
                <a:lnTo>
                  <a:pt x="4683239" y="416534"/>
                </a:lnTo>
                <a:lnTo>
                  <a:pt x="4698073" y="414718"/>
                </a:lnTo>
                <a:lnTo>
                  <a:pt x="4712792" y="412153"/>
                </a:lnTo>
                <a:lnTo>
                  <a:pt x="4727372" y="408813"/>
                </a:lnTo>
                <a:lnTo>
                  <a:pt x="4723816" y="346964"/>
                </a:lnTo>
                <a:lnTo>
                  <a:pt x="4679874" y="348107"/>
                </a:lnTo>
                <a:lnTo>
                  <a:pt x="4673778" y="348615"/>
                </a:lnTo>
                <a:lnTo>
                  <a:pt x="4667682" y="346710"/>
                </a:lnTo>
                <a:lnTo>
                  <a:pt x="4659173" y="339725"/>
                </a:lnTo>
                <a:lnTo>
                  <a:pt x="4656887" y="335280"/>
                </a:lnTo>
                <a:lnTo>
                  <a:pt x="4655744" y="322326"/>
                </a:lnTo>
                <a:lnTo>
                  <a:pt x="4655490" y="314198"/>
                </a:lnTo>
                <a:lnTo>
                  <a:pt x="4655617" y="187325"/>
                </a:lnTo>
                <a:lnTo>
                  <a:pt x="4726864" y="187325"/>
                </a:lnTo>
                <a:lnTo>
                  <a:pt x="4727372" y="121412"/>
                </a:lnTo>
                <a:close/>
              </a:path>
              <a:path w="6811009" h="1428114">
                <a:moveTo>
                  <a:pt x="4739564" y="853440"/>
                </a:moveTo>
                <a:lnTo>
                  <a:pt x="4720641" y="778256"/>
                </a:lnTo>
                <a:lnTo>
                  <a:pt x="4720628" y="705739"/>
                </a:lnTo>
                <a:lnTo>
                  <a:pt x="4720285" y="686409"/>
                </a:lnTo>
                <a:lnTo>
                  <a:pt x="4707826" y="649033"/>
                </a:lnTo>
                <a:lnTo>
                  <a:pt x="4678045" y="621093"/>
                </a:lnTo>
                <a:lnTo>
                  <a:pt x="4637316" y="608723"/>
                </a:lnTo>
                <a:lnTo>
                  <a:pt x="4615739" y="608457"/>
                </a:lnTo>
                <a:lnTo>
                  <a:pt x="4586059" y="609727"/>
                </a:lnTo>
                <a:lnTo>
                  <a:pt x="4556531" y="612940"/>
                </a:lnTo>
                <a:lnTo>
                  <a:pt x="4527270" y="618109"/>
                </a:lnTo>
                <a:lnTo>
                  <a:pt x="4498391" y="625221"/>
                </a:lnTo>
                <a:lnTo>
                  <a:pt x="4500677" y="678942"/>
                </a:lnTo>
                <a:lnTo>
                  <a:pt x="4609008" y="674497"/>
                </a:lnTo>
                <a:lnTo>
                  <a:pt x="4615840" y="674497"/>
                </a:lnTo>
                <a:lnTo>
                  <a:pt x="4643069" y="699020"/>
                </a:lnTo>
                <a:lnTo>
                  <a:pt x="4643044" y="724281"/>
                </a:lnTo>
                <a:lnTo>
                  <a:pt x="4643044" y="778256"/>
                </a:lnTo>
                <a:lnTo>
                  <a:pt x="4643044" y="840232"/>
                </a:lnTo>
                <a:lnTo>
                  <a:pt x="4634281" y="842645"/>
                </a:lnTo>
                <a:lnTo>
                  <a:pt x="4622546" y="845502"/>
                </a:lnTo>
                <a:lnTo>
                  <a:pt x="4610633" y="847598"/>
                </a:lnTo>
                <a:lnTo>
                  <a:pt x="4598606" y="848931"/>
                </a:lnTo>
                <a:lnTo>
                  <a:pt x="4586529" y="849503"/>
                </a:lnTo>
                <a:lnTo>
                  <a:pt x="4574133" y="847534"/>
                </a:lnTo>
                <a:lnTo>
                  <a:pt x="4565332" y="841565"/>
                </a:lnTo>
                <a:lnTo>
                  <a:pt x="4560074" y="831608"/>
                </a:lnTo>
                <a:lnTo>
                  <a:pt x="4558335" y="817626"/>
                </a:lnTo>
                <a:lnTo>
                  <a:pt x="4558208" y="812927"/>
                </a:lnTo>
                <a:lnTo>
                  <a:pt x="4561179" y="800862"/>
                </a:lnTo>
                <a:lnTo>
                  <a:pt x="4568266" y="791184"/>
                </a:lnTo>
                <a:lnTo>
                  <a:pt x="4578451" y="784898"/>
                </a:lnTo>
                <a:lnTo>
                  <a:pt x="4590720" y="782955"/>
                </a:lnTo>
                <a:lnTo>
                  <a:pt x="4643044" y="778256"/>
                </a:lnTo>
                <a:lnTo>
                  <a:pt x="4643044" y="724281"/>
                </a:lnTo>
                <a:lnTo>
                  <a:pt x="4561319" y="730542"/>
                </a:lnTo>
                <a:lnTo>
                  <a:pt x="4522940" y="742124"/>
                </a:lnTo>
                <a:lnTo>
                  <a:pt x="4485348" y="782027"/>
                </a:lnTo>
                <a:lnTo>
                  <a:pt x="4480992" y="817880"/>
                </a:lnTo>
                <a:lnTo>
                  <a:pt x="4486554" y="859459"/>
                </a:lnTo>
                <a:lnTo>
                  <a:pt x="4503293" y="889152"/>
                </a:lnTo>
                <a:lnTo>
                  <a:pt x="4531182" y="906945"/>
                </a:lnTo>
                <a:lnTo>
                  <a:pt x="4570273" y="912876"/>
                </a:lnTo>
                <a:lnTo>
                  <a:pt x="4592167" y="911453"/>
                </a:lnTo>
                <a:lnTo>
                  <a:pt x="4613694" y="907592"/>
                </a:lnTo>
                <a:lnTo>
                  <a:pt x="4634662" y="901331"/>
                </a:lnTo>
                <a:lnTo>
                  <a:pt x="4654855" y="892683"/>
                </a:lnTo>
                <a:lnTo>
                  <a:pt x="4663173" y="897928"/>
                </a:lnTo>
                <a:lnTo>
                  <a:pt x="4702048" y="910831"/>
                </a:lnTo>
                <a:lnTo>
                  <a:pt x="4737278" y="912876"/>
                </a:lnTo>
                <a:lnTo>
                  <a:pt x="4738052" y="892683"/>
                </a:lnTo>
                <a:lnTo>
                  <a:pt x="4739564" y="853440"/>
                </a:lnTo>
                <a:close/>
              </a:path>
              <a:path w="6811009" h="1428114">
                <a:moveTo>
                  <a:pt x="4768139" y="1254633"/>
                </a:moveTo>
                <a:lnTo>
                  <a:pt x="4762144" y="1196251"/>
                </a:lnTo>
                <a:lnTo>
                  <a:pt x="4737405" y="1143000"/>
                </a:lnTo>
                <a:lnTo>
                  <a:pt x="4696612" y="1113282"/>
                </a:lnTo>
                <a:lnTo>
                  <a:pt x="4689487" y="1111402"/>
                </a:lnTo>
                <a:lnTo>
                  <a:pt x="4689487" y="1237488"/>
                </a:lnTo>
                <a:lnTo>
                  <a:pt x="4689437" y="1270889"/>
                </a:lnTo>
                <a:lnTo>
                  <a:pt x="4677588" y="1319403"/>
                </a:lnTo>
                <a:lnTo>
                  <a:pt x="4628324" y="1339837"/>
                </a:lnTo>
                <a:lnTo>
                  <a:pt x="4608715" y="1333385"/>
                </a:lnTo>
                <a:lnTo>
                  <a:pt x="4592498" y="1319403"/>
                </a:lnTo>
                <a:lnTo>
                  <a:pt x="4586592" y="1303731"/>
                </a:lnTo>
                <a:lnTo>
                  <a:pt x="4582642" y="1287487"/>
                </a:lnTo>
                <a:lnTo>
                  <a:pt x="4580699" y="1270889"/>
                </a:lnTo>
                <a:lnTo>
                  <a:pt x="4580699" y="1237488"/>
                </a:lnTo>
                <a:lnTo>
                  <a:pt x="4592498" y="1189482"/>
                </a:lnTo>
                <a:lnTo>
                  <a:pt x="4640821" y="1169530"/>
                </a:lnTo>
                <a:lnTo>
                  <a:pt x="4660874" y="1175651"/>
                </a:lnTo>
                <a:lnTo>
                  <a:pt x="4677588" y="1189482"/>
                </a:lnTo>
                <a:lnTo>
                  <a:pt x="4683557" y="1204976"/>
                </a:lnTo>
                <a:lnTo>
                  <a:pt x="4687532" y="1221041"/>
                </a:lnTo>
                <a:lnTo>
                  <a:pt x="4689487" y="1237488"/>
                </a:lnTo>
                <a:lnTo>
                  <a:pt x="4689487" y="1111402"/>
                </a:lnTo>
                <a:lnTo>
                  <a:pt x="4668482" y="1105852"/>
                </a:lnTo>
                <a:lnTo>
                  <a:pt x="4635170" y="1103376"/>
                </a:lnTo>
                <a:lnTo>
                  <a:pt x="4601896" y="1105852"/>
                </a:lnTo>
                <a:lnTo>
                  <a:pt x="4550651" y="1125664"/>
                </a:lnTo>
                <a:lnTo>
                  <a:pt x="4518126" y="1168704"/>
                </a:lnTo>
                <a:lnTo>
                  <a:pt x="4502747" y="1225092"/>
                </a:lnTo>
                <a:lnTo>
                  <a:pt x="4502201" y="1254633"/>
                </a:lnTo>
                <a:lnTo>
                  <a:pt x="4507509" y="1309370"/>
                </a:lnTo>
                <a:lnTo>
                  <a:pt x="4523473" y="1351927"/>
                </a:lnTo>
                <a:lnTo>
                  <a:pt x="4550067" y="1382331"/>
                </a:lnTo>
                <a:lnTo>
                  <a:pt x="4587291" y="1400581"/>
                </a:lnTo>
                <a:lnTo>
                  <a:pt x="4635170" y="1406652"/>
                </a:lnTo>
                <a:lnTo>
                  <a:pt x="4683036" y="1400581"/>
                </a:lnTo>
                <a:lnTo>
                  <a:pt x="4720260" y="1382331"/>
                </a:lnTo>
                <a:lnTo>
                  <a:pt x="4746853" y="1351927"/>
                </a:lnTo>
                <a:lnTo>
                  <a:pt x="4751387" y="1339837"/>
                </a:lnTo>
                <a:lnTo>
                  <a:pt x="4762817" y="1309370"/>
                </a:lnTo>
                <a:lnTo>
                  <a:pt x="4768139" y="1254633"/>
                </a:lnTo>
                <a:close/>
              </a:path>
              <a:path w="6811009" h="1428114">
                <a:moveTo>
                  <a:pt x="4904156" y="1303020"/>
                </a:moveTo>
                <a:lnTo>
                  <a:pt x="4821860" y="1303020"/>
                </a:lnTo>
                <a:lnTo>
                  <a:pt x="4821860" y="1399032"/>
                </a:lnTo>
                <a:lnTo>
                  <a:pt x="4904156" y="1398905"/>
                </a:lnTo>
                <a:lnTo>
                  <a:pt x="4904156" y="1303020"/>
                </a:lnTo>
                <a:close/>
              </a:path>
              <a:path w="6811009" h="1428114">
                <a:moveTo>
                  <a:pt x="5016932" y="358902"/>
                </a:moveTo>
                <a:lnTo>
                  <a:pt x="4997882" y="283972"/>
                </a:lnTo>
                <a:lnTo>
                  <a:pt x="4997831" y="191350"/>
                </a:lnTo>
                <a:lnTo>
                  <a:pt x="4995253" y="179324"/>
                </a:lnTo>
                <a:lnTo>
                  <a:pt x="4973244" y="136398"/>
                </a:lnTo>
                <a:lnTo>
                  <a:pt x="4935055" y="117271"/>
                </a:lnTo>
                <a:lnTo>
                  <a:pt x="4892599" y="113284"/>
                </a:lnTo>
                <a:lnTo>
                  <a:pt x="4862741" y="114554"/>
                </a:lnTo>
                <a:lnTo>
                  <a:pt x="4833074" y="117767"/>
                </a:lnTo>
                <a:lnTo>
                  <a:pt x="4803673" y="122936"/>
                </a:lnTo>
                <a:lnTo>
                  <a:pt x="4774616" y="130048"/>
                </a:lnTo>
                <a:lnTo>
                  <a:pt x="4776902" y="183896"/>
                </a:lnTo>
                <a:lnTo>
                  <a:pt x="4885995" y="179324"/>
                </a:lnTo>
                <a:lnTo>
                  <a:pt x="4892827" y="179324"/>
                </a:lnTo>
                <a:lnTo>
                  <a:pt x="4920234" y="203847"/>
                </a:lnTo>
                <a:lnTo>
                  <a:pt x="4920158" y="229235"/>
                </a:lnTo>
                <a:lnTo>
                  <a:pt x="4920031" y="229247"/>
                </a:lnTo>
                <a:lnTo>
                  <a:pt x="4920031" y="283972"/>
                </a:lnTo>
                <a:lnTo>
                  <a:pt x="4920031" y="345948"/>
                </a:lnTo>
                <a:lnTo>
                  <a:pt x="4899380" y="351040"/>
                </a:lnTo>
                <a:lnTo>
                  <a:pt x="4887404" y="353174"/>
                </a:lnTo>
                <a:lnTo>
                  <a:pt x="4875352" y="354520"/>
                </a:lnTo>
                <a:lnTo>
                  <a:pt x="4863262" y="355092"/>
                </a:lnTo>
                <a:lnTo>
                  <a:pt x="4850777" y="353098"/>
                </a:lnTo>
                <a:lnTo>
                  <a:pt x="4834687" y="319024"/>
                </a:lnTo>
                <a:lnTo>
                  <a:pt x="4837506" y="306832"/>
                </a:lnTo>
                <a:lnTo>
                  <a:pt x="4844554" y="297014"/>
                </a:lnTo>
                <a:lnTo>
                  <a:pt x="4854791" y="290550"/>
                </a:lnTo>
                <a:lnTo>
                  <a:pt x="4867199" y="288417"/>
                </a:lnTo>
                <a:lnTo>
                  <a:pt x="4920031" y="283972"/>
                </a:lnTo>
                <a:lnTo>
                  <a:pt x="4920031" y="229247"/>
                </a:lnTo>
                <a:lnTo>
                  <a:pt x="4837938" y="235407"/>
                </a:lnTo>
                <a:lnTo>
                  <a:pt x="4799330" y="246849"/>
                </a:lnTo>
                <a:lnTo>
                  <a:pt x="4761382" y="286727"/>
                </a:lnTo>
                <a:lnTo>
                  <a:pt x="4756810" y="323342"/>
                </a:lnTo>
                <a:lnTo>
                  <a:pt x="4762322" y="364109"/>
                </a:lnTo>
                <a:lnTo>
                  <a:pt x="4779188" y="393801"/>
                </a:lnTo>
                <a:lnTo>
                  <a:pt x="4807280" y="411632"/>
                </a:lnTo>
                <a:lnTo>
                  <a:pt x="4846625" y="417576"/>
                </a:lnTo>
                <a:lnTo>
                  <a:pt x="4868684" y="416140"/>
                </a:lnTo>
                <a:lnTo>
                  <a:pt x="4890351" y="412229"/>
                </a:lnTo>
                <a:lnTo>
                  <a:pt x="4911433" y="405917"/>
                </a:lnTo>
                <a:lnTo>
                  <a:pt x="4931715" y="397256"/>
                </a:lnTo>
                <a:lnTo>
                  <a:pt x="4940109" y="402501"/>
                </a:lnTo>
                <a:lnTo>
                  <a:pt x="4979136" y="415366"/>
                </a:lnTo>
                <a:lnTo>
                  <a:pt x="5014646" y="417576"/>
                </a:lnTo>
                <a:lnTo>
                  <a:pt x="5015433" y="397256"/>
                </a:lnTo>
                <a:lnTo>
                  <a:pt x="5016932" y="358902"/>
                </a:lnTo>
                <a:close/>
              </a:path>
              <a:path w="6811009" h="1428114">
                <a:moveTo>
                  <a:pt x="5051984" y="760476"/>
                </a:moveTo>
                <a:lnTo>
                  <a:pt x="5050218" y="720979"/>
                </a:lnTo>
                <a:lnTo>
                  <a:pt x="5044948" y="688009"/>
                </a:lnTo>
                <a:lnTo>
                  <a:pt x="5041633" y="678053"/>
                </a:lnTo>
                <a:lnTo>
                  <a:pt x="5036172" y="661593"/>
                </a:lnTo>
                <a:lnTo>
                  <a:pt x="5007851" y="627240"/>
                </a:lnTo>
                <a:lnTo>
                  <a:pt x="4973409" y="613232"/>
                </a:lnTo>
                <a:lnTo>
                  <a:pt x="4973409" y="773455"/>
                </a:lnTo>
                <a:lnTo>
                  <a:pt x="4971275" y="790663"/>
                </a:lnTo>
                <a:lnTo>
                  <a:pt x="4948860" y="832751"/>
                </a:lnTo>
                <a:lnTo>
                  <a:pt x="4922240" y="842302"/>
                </a:lnTo>
                <a:lnTo>
                  <a:pt x="4907839" y="842137"/>
                </a:lnTo>
                <a:lnTo>
                  <a:pt x="4902263" y="841997"/>
                </a:lnTo>
                <a:lnTo>
                  <a:pt x="4894478" y="841565"/>
                </a:lnTo>
                <a:lnTo>
                  <a:pt x="4884496" y="840854"/>
                </a:lnTo>
                <a:lnTo>
                  <a:pt x="4872279" y="839851"/>
                </a:lnTo>
                <a:lnTo>
                  <a:pt x="4872279" y="685673"/>
                </a:lnTo>
                <a:lnTo>
                  <a:pt x="4891379" y="681278"/>
                </a:lnTo>
                <a:lnTo>
                  <a:pt x="4902378" y="679488"/>
                </a:lnTo>
                <a:lnTo>
                  <a:pt x="4913465" y="678421"/>
                </a:lnTo>
                <a:lnTo>
                  <a:pt x="4924603" y="678053"/>
                </a:lnTo>
                <a:lnTo>
                  <a:pt x="4945837" y="682942"/>
                </a:lnTo>
                <a:lnTo>
                  <a:pt x="4961001" y="697572"/>
                </a:lnTo>
                <a:lnTo>
                  <a:pt x="4970081" y="721944"/>
                </a:lnTo>
                <a:lnTo>
                  <a:pt x="4973117" y="756031"/>
                </a:lnTo>
                <a:lnTo>
                  <a:pt x="4973409" y="773455"/>
                </a:lnTo>
                <a:lnTo>
                  <a:pt x="4973409" y="613232"/>
                </a:lnTo>
                <a:lnTo>
                  <a:pt x="4963363" y="610666"/>
                </a:lnTo>
                <a:lnTo>
                  <a:pt x="4934890" y="608584"/>
                </a:lnTo>
                <a:lnTo>
                  <a:pt x="4918684" y="610222"/>
                </a:lnTo>
                <a:lnTo>
                  <a:pt x="4902759" y="613397"/>
                </a:lnTo>
                <a:lnTo>
                  <a:pt x="4887201" y="618070"/>
                </a:lnTo>
                <a:lnTo>
                  <a:pt x="4872152" y="624205"/>
                </a:lnTo>
                <a:lnTo>
                  <a:pt x="4872152" y="499872"/>
                </a:lnTo>
                <a:lnTo>
                  <a:pt x="4794428" y="499872"/>
                </a:lnTo>
                <a:lnTo>
                  <a:pt x="4794428" y="903351"/>
                </a:lnTo>
                <a:lnTo>
                  <a:pt x="4847006" y="908138"/>
                </a:lnTo>
                <a:lnTo>
                  <a:pt x="4892535" y="910996"/>
                </a:lnTo>
                <a:lnTo>
                  <a:pt x="4907585" y="911352"/>
                </a:lnTo>
                <a:lnTo>
                  <a:pt x="4944516" y="909383"/>
                </a:lnTo>
                <a:lnTo>
                  <a:pt x="5000574" y="893051"/>
                </a:lnTo>
                <a:lnTo>
                  <a:pt x="5033810" y="859053"/>
                </a:lnTo>
                <a:lnTo>
                  <a:pt x="5049952" y="799947"/>
                </a:lnTo>
                <a:lnTo>
                  <a:pt x="5051984" y="760476"/>
                </a:lnTo>
                <a:close/>
              </a:path>
              <a:path w="6811009" h="1428114">
                <a:moveTo>
                  <a:pt x="5236388" y="7620"/>
                </a:moveTo>
                <a:lnTo>
                  <a:pt x="5210784" y="3505"/>
                </a:lnTo>
                <a:lnTo>
                  <a:pt x="5197424" y="1816"/>
                </a:lnTo>
                <a:lnTo>
                  <a:pt x="5184025" y="647"/>
                </a:lnTo>
                <a:lnTo>
                  <a:pt x="5170602" y="0"/>
                </a:lnTo>
                <a:lnTo>
                  <a:pt x="5148580" y="1435"/>
                </a:lnTo>
                <a:lnTo>
                  <a:pt x="5104943" y="23241"/>
                </a:lnTo>
                <a:lnTo>
                  <a:pt x="5087417" y="80594"/>
                </a:lnTo>
                <a:lnTo>
                  <a:pt x="5086274" y="109347"/>
                </a:lnTo>
                <a:lnTo>
                  <a:pt x="5086274" y="122047"/>
                </a:lnTo>
                <a:lnTo>
                  <a:pt x="5055032" y="122047"/>
                </a:lnTo>
                <a:lnTo>
                  <a:pt x="5055032" y="187960"/>
                </a:lnTo>
                <a:lnTo>
                  <a:pt x="5086274" y="187960"/>
                </a:lnTo>
                <a:lnTo>
                  <a:pt x="5086274" y="411480"/>
                </a:lnTo>
                <a:lnTo>
                  <a:pt x="5163617" y="411480"/>
                </a:lnTo>
                <a:lnTo>
                  <a:pt x="5163617" y="187960"/>
                </a:lnTo>
                <a:lnTo>
                  <a:pt x="5233467" y="188468"/>
                </a:lnTo>
                <a:lnTo>
                  <a:pt x="5233467" y="122555"/>
                </a:lnTo>
                <a:lnTo>
                  <a:pt x="5163617" y="122555"/>
                </a:lnTo>
                <a:lnTo>
                  <a:pt x="5163540" y="102298"/>
                </a:lnTo>
                <a:lnTo>
                  <a:pt x="5185918" y="69405"/>
                </a:lnTo>
                <a:lnTo>
                  <a:pt x="5235118" y="70612"/>
                </a:lnTo>
                <a:lnTo>
                  <a:pt x="5236388" y="7620"/>
                </a:lnTo>
                <a:close/>
              </a:path>
              <a:path w="6811009" h="1428114">
                <a:moveTo>
                  <a:pt x="5359451" y="760857"/>
                </a:moveTo>
                <a:lnTo>
                  <a:pt x="5353532" y="702411"/>
                </a:lnTo>
                <a:lnTo>
                  <a:pt x="5329098" y="649097"/>
                </a:lnTo>
                <a:lnTo>
                  <a:pt x="5288305" y="619493"/>
                </a:lnTo>
                <a:lnTo>
                  <a:pt x="5281434" y="617677"/>
                </a:lnTo>
                <a:lnTo>
                  <a:pt x="5281434" y="743826"/>
                </a:lnTo>
                <a:lnTo>
                  <a:pt x="5281371" y="777303"/>
                </a:lnTo>
                <a:lnTo>
                  <a:pt x="5269535" y="825881"/>
                </a:lnTo>
                <a:lnTo>
                  <a:pt x="5220868" y="846175"/>
                </a:lnTo>
                <a:lnTo>
                  <a:pt x="5201285" y="839812"/>
                </a:lnTo>
                <a:lnTo>
                  <a:pt x="5175110" y="793953"/>
                </a:lnTo>
                <a:lnTo>
                  <a:pt x="5173040" y="743826"/>
                </a:lnTo>
                <a:lnTo>
                  <a:pt x="5175008" y="727329"/>
                </a:lnTo>
                <a:lnTo>
                  <a:pt x="5189779" y="690372"/>
                </a:lnTo>
                <a:lnTo>
                  <a:pt x="5232616" y="675855"/>
                </a:lnTo>
                <a:lnTo>
                  <a:pt x="5252694" y="681901"/>
                </a:lnTo>
                <a:lnTo>
                  <a:pt x="5269535" y="695706"/>
                </a:lnTo>
                <a:lnTo>
                  <a:pt x="5275504" y="711225"/>
                </a:lnTo>
                <a:lnTo>
                  <a:pt x="5279479" y="727329"/>
                </a:lnTo>
                <a:lnTo>
                  <a:pt x="5281434" y="743826"/>
                </a:lnTo>
                <a:lnTo>
                  <a:pt x="5281434" y="617677"/>
                </a:lnTo>
                <a:lnTo>
                  <a:pt x="5260276" y="612076"/>
                </a:lnTo>
                <a:lnTo>
                  <a:pt x="5227244" y="609600"/>
                </a:lnTo>
                <a:lnTo>
                  <a:pt x="5194198" y="612076"/>
                </a:lnTo>
                <a:lnTo>
                  <a:pt x="5143258" y="631837"/>
                </a:lnTo>
                <a:lnTo>
                  <a:pt x="5111000" y="674865"/>
                </a:lnTo>
                <a:lnTo>
                  <a:pt x="5095595" y="731304"/>
                </a:lnTo>
                <a:lnTo>
                  <a:pt x="5095037" y="760857"/>
                </a:lnTo>
                <a:lnTo>
                  <a:pt x="5100320" y="815594"/>
                </a:lnTo>
                <a:lnTo>
                  <a:pt x="5116182" y="858151"/>
                </a:lnTo>
                <a:lnTo>
                  <a:pt x="5142623" y="888555"/>
                </a:lnTo>
                <a:lnTo>
                  <a:pt x="5179644" y="906805"/>
                </a:lnTo>
                <a:lnTo>
                  <a:pt x="5227244" y="912876"/>
                </a:lnTo>
                <a:lnTo>
                  <a:pt x="5274830" y="906805"/>
                </a:lnTo>
                <a:lnTo>
                  <a:pt x="5311851" y="888555"/>
                </a:lnTo>
                <a:lnTo>
                  <a:pt x="5338292" y="858151"/>
                </a:lnTo>
                <a:lnTo>
                  <a:pt x="5342750" y="846175"/>
                </a:lnTo>
                <a:lnTo>
                  <a:pt x="5354155" y="815594"/>
                </a:lnTo>
                <a:lnTo>
                  <a:pt x="5359451" y="760857"/>
                </a:lnTo>
                <a:close/>
              </a:path>
              <a:path w="6811009" h="1428114">
                <a:moveTo>
                  <a:pt x="5527091" y="266319"/>
                </a:moveTo>
                <a:lnTo>
                  <a:pt x="5521134" y="207683"/>
                </a:lnTo>
                <a:lnTo>
                  <a:pt x="5496611" y="154178"/>
                </a:lnTo>
                <a:lnTo>
                  <a:pt x="5455653" y="124294"/>
                </a:lnTo>
                <a:lnTo>
                  <a:pt x="5448566" y="122415"/>
                </a:lnTo>
                <a:lnTo>
                  <a:pt x="5448566" y="249085"/>
                </a:lnTo>
                <a:lnTo>
                  <a:pt x="5448566" y="282663"/>
                </a:lnTo>
                <a:lnTo>
                  <a:pt x="5436540" y="331343"/>
                </a:lnTo>
                <a:lnTo>
                  <a:pt x="5387238" y="351904"/>
                </a:lnTo>
                <a:lnTo>
                  <a:pt x="5367744" y="345401"/>
                </a:lnTo>
                <a:lnTo>
                  <a:pt x="5351704" y="331343"/>
                </a:lnTo>
                <a:lnTo>
                  <a:pt x="5345658" y="315645"/>
                </a:lnTo>
                <a:lnTo>
                  <a:pt x="5341632" y="299351"/>
                </a:lnTo>
                <a:lnTo>
                  <a:pt x="5339664" y="282663"/>
                </a:lnTo>
                <a:lnTo>
                  <a:pt x="5339664" y="249085"/>
                </a:lnTo>
                <a:lnTo>
                  <a:pt x="5351704" y="200914"/>
                </a:lnTo>
                <a:lnTo>
                  <a:pt x="5399900" y="180784"/>
                </a:lnTo>
                <a:lnTo>
                  <a:pt x="5419864" y="186982"/>
                </a:lnTo>
                <a:lnTo>
                  <a:pt x="5436540" y="200914"/>
                </a:lnTo>
                <a:lnTo>
                  <a:pt x="5442572" y="216433"/>
                </a:lnTo>
                <a:lnTo>
                  <a:pt x="5446598" y="232562"/>
                </a:lnTo>
                <a:lnTo>
                  <a:pt x="5448566" y="249085"/>
                </a:lnTo>
                <a:lnTo>
                  <a:pt x="5448566" y="122415"/>
                </a:lnTo>
                <a:lnTo>
                  <a:pt x="5427459" y="116801"/>
                </a:lnTo>
                <a:lnTo>
                  <a:pt x="5394122" y="114300"/>
                </a:lnTo>
                <a:lnTo>
                  <a:pt x="5360784" y="116801"/>
                </a:lnTo>
                <a:lnTo>
                  <a:pt x="5309641" y="136753"/>
                </a:lnTo>
                <a:lnTo>
                  <a:pt x="5277243" y="179997"/>
                </a:lnTo>
                <a:lnTo>
                  <a:pt x="5261711" y="236664"/>
                </a:lnTo>
                <a:lnTo>
                  <a:pt x="5261153" y="266319"/>
                </a:lnTo>
                <a:lnTo>
                  <a:pt x="5266461" y="321322"/>
                </a:lnTo>
                <a:lnTo>
                  <a:pt x="5282425" y="364109"/>
                </a:lnTo>
                <a:lnTo>
                  <a:pt x="5309019" y="394665"/>
                </a:lnTo>
                <a:lnTo>
                  <a:pt x="5346243" y="412991"/>
                </a:lnTo>
                <a:lnTo>
                  <a:pt x="5394122" y="419100"/>
                </a:lnTo>
                <a:lnTo>
                  <a:pt x="5441988" y="412991"/>
                </a:lnTo>
                <a:lnTo>
                  <a:pt x="5479212" y="394665"/>
                </a:lnTo>
                <a:lnTo>
                  <a:pt x="5505805" y="364109"/>
                </a:lnTo>
                <a:lnTo>
                  <a:pt x="5510365" y="351904"/>
                </a:lnTo>
                <a:lnTo>
                  <a:pt x="5521769" y="321322"/>
                </a:lnTo>
                <a:lnTo>
                  <a:pt x="5527091" y="266319"/>
                </a:lnTo>
                <a:close/>
              </a:path>
              <a:path w="6811009" h="1428114">
                <a:moveTo>
                  <a:pt x="5586908" y="609600"/>
                </a:moveTo>
                <a:lnTo>
                  <a:pt x="5562612" y="615886"/>
                </a:lnTo>
                <a:lnTo>
                  <a:pt x="5538990" y="624205"/>
                </a:lnTo>
                <a:lnTo>
                  <a:pt x="5516181" y="634542"/>
                </a:lnTo>
                <a:lnTo>
                  <a:pt x="5494325" y="646811"/>
                </a:lnTo>
                <a:lnTo>
                  <a:pt x="5494325" y="616331"/>
                </a:lnTo>
                <a:lnTo>
                  <a:pt x="5417744" y="616331"/>
                </a:lnTo>
                <a:lnTo>
                  <a:pt x="5417744" y="905129"/>
                </a:lnTo>
                <a:lnTo>
                  <a:pt x="5495341" y="905256"/>
                </a:lnTo>
                <a:lnTo>
                  <a:pt x="5495341" y="711708"/>
                </a:lnTo>
                <a:lnTo>
                  <a:pt x="5506898" y="707644"/>
                </a:lnTo>
                <a:lnTo>
                  <a:pt x="5524398" y="702551"/>
                </a:lnTo>
                <a:lnTo>
                  <a:pt x="5543562" y="697522"/>
                </a:lnTo>
                <a:lnTo>
                  <a:pt x="5564403" y="692543"/>
                </a:lnTo>
                <a:lnTo>
                  <a:pt x="5586908" y="687578"/>
                </a:lnTo>
                <a:lnTo>
                  <a:pt x="5586908" y="609600"/>
                </a:lnTo>
                <a:close/>
              </a:path>
              <a:path w="6811009" h="1428114">
                <a:moveTo>
                  <a:pt x="5753024" y="115824"/>
                </a:moveTo>
                <a:lnTo>
                  <a:pt x="5728627" y="122110"/>
                </a:lnTo>
                <a:lnTo>
                  <a:pt x="5704903" y="130429"/>
                </a:lnTo>
                <a:lnTo>
                  <a:pt x="5681954" y="140766"/>
                </a:lnTo>
                <a:lnTo>
                  <a:pt x="5659933" y="153035"/>
                </a:lnTo>
                <a:lnTo>
                  <a:pt x="5659933" y="122301"/>
                </a:lnTo>
                <a:lnTo>
                  <a:pt x="5583860" y="122301"/>
                </a:lnTo>
                <a:lnTo>
                  <a:pt x="5583860" y="411480"/>
                </a:lnTo>
                <a:lnTo>
                  <a:pt x="5661076" y="411480"/>
                </a:lnTo>
                <a:lnTo>
                  <a:pt x="5661076" y="218313"/>
                </a:lnTo>
                <a:lnTo>
                  <a:pt x="5672633" y="214122"/>
                </a:lnTo>
                <a:lnTo>
                  <a:pt x="5690222" y="208991"/>
                </a:lnTo>
                <a:lnTo>
                  <a:pt x="5709488" y="203885"/>
                </a:lnTo>
                <a:lnTo>
                  <a:pt x="5730418" y="198856"/>
                </a:lnTo>
                <a:lnTo>
                  <a:pt x="5753024" y="193929"/>
                </a:lnTo>
                <a:lnTo>
                  <a:pt x="5753024" y="115824"/>
                </a:lnTo>
                <a:close/>
              </a:path>
              <a:path w="6811009" h="1428114">
                <a:moveTo>
                  <a:pt x="5871896" y="853313"/>
                </a:moveTo>
                <a:lnTo>
                  <a:pt x="5852973" y="778002"/>
                </a:lnTo>
                <a:lnTo>
                  <a:pt x="5852896" y="698766"/>
                </a:lnTo>
                <a:lnTo>
                  <a:pt x="5852757" y="685723"/>
                </a:lnTo>
                <a:lnTo>
                  <a:pt x="5840298" y="647738"/>
                </a:lnTo>
                <a:lnTo>
                  <a:pt x="5796140" y="613841"/>
                </a:lnTo>
                <a:lnTo>
                  <a:pt x="5748198" y="608076"/>
                </a:lnTo>
                <a:lnTo>
                  <a:pt x="5718530" y="609346"/>
                </a:lnTo>
                <a:lnTo>
                  <a:pt x="5689079" y="612559"/>
                </a:lnTo>
                <a:lnTo>
                  <a:pt x="5659894" y="617728"/>
                </a:lnTo>
                <a:lnTo>
                  <a:pt x="5631104" y="624840"/>
                </a:lnTo>
                <a:lnTo>
                  <a:pt x="5633263" y="678688"/>
                </a:lnTo>
                <a:lnTo>
                  <a:pt x="5741721" y="674243"/>
                </a:lnTo>
                <a:lnTo>
                  <a:pt x="5748528" y="674243"/>
                </a:lnTo>
                <a:lnTo>
                  <a:pt x="5775769" y="698766"/>
                </a:lnTo>
                <a:lnTo>
                  <a:pt x="5775757" y="724154"/>
                </a:lnTo>
                <a:lnTo>
                  <a:pt x="5775503" y="724179"/>
                </a:lnTo>
                <a:lnTo>
                  <a:pt x="5775503" y="778002"/>
                </a:lnTo>
                <a:lnTo>
                  <a:pt x="5775503" y="840105"/>
                </a:lnTo>
                <a:lnTo>
                  <a:pt x="5766740" y="842518"/>
                </a:lnTo>
                <a:lnTo>
                  <a:pt x="5755017" y="845375"/>
                </a:lnTo>
                <a:lnTo>
                  <a:pt x="5743156" y="847471"/>
                </a:lnTo>
                <a:lnTo>
                  <a:pt x="5731180" y="848804"/>
                </a:lnTo>
                <a:lnTo>
                  <a:pt x="5719115" y="849376"/>
                </a:lnTo>
                <a:lnTo>
                  <a:pt x="5706694" y="847407"/>
                </a:lnTo>
                <a:lnTo>
                  <a:pt x="5697855" y="841438"/>
                </a:lnTo>
                <a:lnTo>
                  <a:pt x="5692546" y="831481"/>
                </a:lnTo>
                <a:lnTo>
                  <a:pt x="5690794" y="817499"/>
                </a:lnTo>
                <a:lnTo>
                  <a:pt x="5690667" y="815975"/>
                </a:lnTo>
                <a:lnTo>
                  <a:pt x="5690667" y="812927"/>
                </a:lnTo>
                <a:lnTo>
                  <a:pt x="5722925" y="782701"/>
                </a:lnTo>
                <a:lnTo>
                  <a:pt x="5775503" y="778002"/>
                </a:lnTo>
                <a:lnTo>
                  <a:pt x="5775503" y="724179"/>
                </a:lnTo>
                <a:lnTo>
                  <a:pt x="5693905" y="730415"/>
                </a:lnTo>
                <a:lnTo>
                  <a:pt x="5655576" y="741997"/>
                </a:lnTo>
                <a:lnTo>
                  <a:pt x="5617807" y="781786"/>
                </a:lnTo>
                <a:lnTo>
                  <a:pt x="5613197" y="817626"/>
                </a:lnTo>
                <a:lnTo>
                  <a:pt x="5618772" y="859358"/>
                </a:lnTo>
                <a:lnTo>
                  <a:pt x="5635510" y="889114"/>
                </a:lnTo>
                <a:lnTo>
                  <a:pt x="5663450" y="906945"/>
                </a:lnTo>
                <a:lnTo>
                  <a:pt x="5702605" y="912876"/>
                </a:lnTo>
                <a:lnTo>
                  <a:pt x="5724499" y="911453"/>
                </a:lnTo>
                <a:lnTo>
                  <a:pt x="5746039" y="907592"/>
                </a:lnTo>
                <a:lnTo>
                  <a:pt x="5766994" y="901331"/>
                </a:lnTo>
                <a:lnTo>
                  <a:pt x="5787187" y="892683"/>
                </a:lnTo>
                <a:lnTo>
                  <a:pt x="5795505" y="897928"/>
                </a:lnTo>
                <a:lnTo>
                  <a:pt x="5834329" y="910831"/>
                </a:lnTo>
                <a:lnTo>
                  <a:pt x="5869610" y="912876"/>
                </a:lnTo>
                <a:lnTo>
                  <a:pt x="5870384" y="892683"/>
                </a:lnTo>
                <a:lnTo>
                  <a:pt x="5871896" y="853313"/>
                </a:lnTo>
                <a:close/>
              </a:path>
              <a:path w="6811009" h="1428114">
                <a:moveTo>
                  <a:pt x="6086780" y="616585"/>
                </a:moveTo>
                <a:lnTo>
                  <a:pt x="6015279" y="616585"/>
                </a:lnTo>
                <a:lnTo>
                  <a:pt x="6015279" y="536448"/>
                </a:lnTo>
                <a:lnTo>
                  <a:pt x="5937923" y="536448"/>
                </a:lnTo>
                <a:lnTo>
                  <a:pt x="5937923" y="616585"/>
                </a:lnTo>
                <a:lnTo>
                  <a:pt x="5903900" y="616585"/>
                </a:lnTo>
                <a:lnTo>
                  <a:pt x="5903900" y="682244"/>
                </a:lnTo>
                <a:lnTo>
                  <a:pt x="5937923" y="682244"/>
                </a:lnTo>
                <a:lnTo>
                  <a:pt x="5937923" y="801878"/>
                </a:lnTo>
                <a:lnTo>
                  <a:pt x="5939066" y="830872"/>
                </a:lnTo>
                <a:lnTo>
                  <a:pt x="5948324" y="874052"/>
                </a:lnTo>
                <a:lnTo>
                  <a:pt x="5983744" y="905548"/>
                </a:lnTo>
                <a:lnTo>
                  <a:pt x="6027471" y="911352"/>
                </a:lnTo>
                <a:lnTo>
                  <a:pt x="6042317" y="910336"/>
                </a:lnTo>
                <a:lnTo>
                  <a:pt x="6057112" y="908583"/>
                </a:lnTo>
                <a:lnTo>
                  <a:pt x="6071832" y="906094"/>
                </a:lnTo>
                <a:lnTo>
                  <a:pt x="6086399" y="902843"/>
                </a:lnTo>
                <a:lnTo>
                  <a:pt x="6082843" y="841248"/>
                </a:lnTo>
                <a:lnTo>
                  <a:pt x="6039155" y="842391"/>
                </a:lnTo>
                <a:lnTo>
                  <a:pt x="6032919" y="842772"/>
                </a:lnTo>
                <a:lnTo>
                  <a:pt x="6026823" y="840994"/>
                </a:lnTo>
                <a:lnTo>
                  <a:pt x="6015279" y="816610"/>
                </a:lnTo>
                <a:lnTo>
                  <a:pt x="6015279" y="808355"/>
                </a:lnTo>
                <a:lnTo>
                  <a:pt x="6015647" y="800227"/>
                </a:lnTo>
                <a:lnTo>
                  <a:pt x="6015647" y="682244"/>
                </a:lnTo>
                <a:lnTo>
                  <a:pt x="6086780" y="682244"/>
                </a:lnTo>
                <a:lnTo>
                  <a:pt x="6086780" y="616585"/>
                </a:lnTo>
                <a:close/>
              </a:path>
              <a:path w="6811009" h="1428114">
                <a:moveTo>
                  <a:pt x="6214796" y="615696"/>
                </a:moveTo>
                <a:lnTo>
                  <a:pt x="6137072" y="615696"/>
                </a:lnTo>
                <a:lnTo>
                  <a:pt x="6137072" y="905256"/>
                </a:lnTo>
                <a:lnTo>
                  <a:pt x="6214796" y="905256"/>
                </a:lnTo>
                <a:lnTo>
                  <a:pt x="6214796" y="615696"/>
                </a:lnTo>
                <a:close/>
              </a:path>
              <a:path w="6811009" h="1428114">
                <a:moveTo>
                  <a:pt x="6214796" y="499872"/>
                </a:moveTo>
                <a:lnTo>
                  <a:pt x="6137072" y="499872"/>
                </a:lnTo>
                <a:lnTo>
                  <a:pt x="6137072" y="578612"/>
                </a:lnTo>
                <a:lnTo>
                  <a:pt x="6214796" y="578612"/>
                </a:lnTo>
                <a:lnTo>
                  <a:pt x="6214796" y="499872"/>
                </a:lnTo>
                <a:close/>
              </a:path>
              <a:path w="6811009" h="1428114">
                <a:moveTo>
                  <a:pt x="6214796" y="254254"/>
                </a:moveTo>
                <a:lnTo>
                  <a:pt x="6209144" y="191160"/>
                </a:lnTo>
                <a:lnTo>
                  <a:pt x="6192444" y="147955"/>
                </a:lnTo>
                <a:lnTo>
                  <a:pt x="6161240" y="122859"/>
                </a:lnTo>
                <a:lnTo>
                  <a:pt x="6113196" y="114427"/>
                </a:lnTo>
                <a:lnTo>
                  <a:pt x="6087770" y="116954"/>
                </a:lnTo>
                <a:lnTo>
                  <a:pt x="6062942" y="122364"/>
                </a:lnTo>
                <a:lnTo>
                  <a:pt x="6038951" y="130644"/>
                </a:lnTo>
                <a:lnTo>
                  <a:pt x="6016041" y="141732"/>
                </a:lnTo>
                <a:lnTo>
                  <a:pt x="6000420" y="129197"/>
                </a:lnTo>
                <a:lnTo>
                  <a:pt x="5982767" y="120319"/>
                </a:lnTo>
                <a:lnTo>
                  <a:pt x="5963666" y="115328"/>
                </a:lnTo>
                <a:lnTo>
                  <a:pt x="5943778" y="114427"/>
                </a:lnTo>
                <a:lnTo>
                  <a:pt x="5925756" y="116992"/>
                </a:lnTo>
                <a:lnTo>
                  <a:pt x="5908243" y="121767"/>
                </a:lnTo>
                <a:lnTo>
                  <a:pt x="5891441" y="128689"/>
                </a:lnTo>
                <a:lnTo>
                  <a:pt x="5875579" y="137668"/>
                </a:lnTo>
                <a:lnTo>
                  <a:pt x="5875579" y="121412"/>
                </a:lnTo>
                <a:lnTo>
                  <a:pt x="5798744" y="121412"/>
                </a:lnTo>
                <a:lnTo>
                  <a:pt x="5798744" y="411480"/>
                </a:lnTo>
                <a:lnTo>
                  <a:pt x="5876214" y="411480"/>
                </a:lnTo>
                <a:lnTo>
                  <a:pt x="5876214" y="193167"/>
                </a:lnTo>
                <a:lnTo>
                  <a:pt x="5893892" y="187388"/>
                </a:lnTo>
                <a:lnTo>
                  <a:pt x="5904954" y="184886"/>
                </a:lnTo>
                <a:lnTo>
                  <a:pt x="5916193" y="183388"/>
                </a:lnTo>
                <a:lnTo>
                  <a:pt x="5927522" y="182880"/>
                </a:lnTo>
                <a:lnTo>
                  <a:pt x="5937555" y="183083"/>
                </a:lnTo>
                <a:lnTo>
                  <a:pt x="5964440" y="215328"/>
                </a:lnTo>
                <a:lnTo>
                  <a:pt x="5968149" y="245833"/>
                </a:lnTo>
                <a:lnTo>
                  <a:pt x="5967895" y="261239"/>
                </a:lnTo>
                <a:lnTo>
                  <a:pt x="5967895" y="410718"/>
                </a:lnTo>
                <a:lnTo>
                  <a:pt x="6045378" y="410718"/>
                </a:lnTo>
                <a:lnTo>
                  <a:pt x="6045378" y="261239"/>
                </a:lnTo>
                <a:lnTo>
                  <a:pt x="6044819" y="233464"/>
                </a:lnTo>
                <a:lnTo>
                  <a:pt x="6043219" y="195199"/>
                </a:lnTo>
                <a:lnTo>
                  <a:pt x="6051855" y="192278"/>
                </a:lnTo>
                <a:lnTo>
                  <a:pt x="6062916" y="189001"/>
                </a:lnTo>
                <a:lnTo>
                  <a:pt x="6074156" y="186550"/>
                </a:lnTo>
                <a:lnTo>
                  <a:pt x="6085510" y="184950"/>
                </a:lnTo>
                <a:lnTo>
                  <a:pt x="6096940" y="184150"/>
                </a:lnTo>
                <a:lnTo>
                  <a:pt x="6106757" y="184556"/>
                </a:lnTo>
                <a:lnTo>
                  <a:pt x="6133287" y="215150"/>
                </a:lnTo>
                <a:lnTo>
                  <a:pt x="6137376" y="242684"/>
                </a:lnTo>
                <a:lnTo>
                  <a:pt x="6137326" y="411480"/>
                </a:lnTo>
                <a:lnTo>
                  <a:pt x="6214796" y="411480"/>
                </a:lnTo>
                <a:lnTo>
                  <a:pt x="6214796" y="254254"/>
                </a:lnTo>
                <a:close/>
              </a:path>
              <a:path w="6811009" h="1428114">
                <a:moveTo>
                  <a:pt x="6522644" y="358902"/>
                </a:moveTo>
                <a:lnTo>
                  <a:pt x="6517056" y="358394"/>
                </a:lnTo>
                <a:lnTo>
                  <a:pt x="6511849" y="355600"/>
                </a:lnTo>
                <a:lnTo>
                  <a:pt x="6511442" y="355092"/>
                </a:lnTo>
                <a:lnTo>
                  <a:pt x="6508293" y="351155"/>
                </a:lnTo>
                <a:lnTo>
                  <a:pt x="6505499" y="345313"/>
                </a:lnTo>
                <a:lnTo>
                  <a:pt x="6503975" y="338963"/>
                </a:lnTo>
                <a:lnTo>
                  <a:pt x="6503721" y="332486"/>
                </a:lnTo>
                <a:lnTo>
                  <a:pt x="6503721" y="283972"/>
                </a:lnTo>
                <a:lnTo>
                  <a:pt x="6503619" y="191376"/>
                </a:lnTo>
                <a:lnTo>
                  <a:pt x="6491198" y="153035"/>
                </a:lnTo>
                <a:lnTo>
                  <a:pt x="6461074" y="125018"/>
                </a:lnTo>
                <a:lnTo>
                  <a:pt x="6420536" y="113309"/>
                </a:lnTo>
                <a:lnTo>
                  <a:pt x="6399200" y="113284"/>
                </a:lnTo>
                <a:lnTo>
                  <a:pt x="6369469" y="114503"/>
                </a:lnTo>
                <a:lnTo>
                  <a:pt x="6339954" y="117716"/>
                </a:lnTo>
                <a:lnTo>
                  <a:pt x="6310719" y="122910"/>
                </a:lnTo>
                <a:lnTo>
                  <a:pt x="6281852" y="130048"/>
                </a:lnTo>
                <a:lnTo>
                  <a:pt x="6284011" y="183896"/>
                </a:lnTo>
                <a:lnTo>
                  <a:pt x="6392469" y="179324"/>
                </a:lnTo>
                <a:lnTo>
                  <a:pt x="6399301" y="179324"/>
                </a:lnTo>
                <a:lnTo>
                  <a:pt x="6426606" y="203898"/>
                </a:lnTo>
                <a:lnTo>
                  <a:pt x="6426505" y="229235"/>
                </a:lnTo>
                <a:lnTo>
                  <a:pt x="6426124" y="229273"/>
                </a:lnTo>
                <a:lnTo>
                  <a:pt x="6426124" y="283972"/>
                </a:lnTo>
                <a:lnTo>
                  <a:pt x="6426124" y="345948"/>
                </a:lnTo>
                <a:lnTo>
                  <a:pt x="6405753" y="351040"/>
                </a:lnTo>
                <a:lnTo>
                  <a:pt x="6393828" y="353174"/>
                </a:lnTo>
                <a:lnTo>
                  <a:pt x="6381763" y="354520"/>
                </a:lnTo>
                <a:lnTo>
                  <a:pt x="6369609" y="355092"/>
                </a:lnTo>
                <a:lnTo>
                  <a:pt x="6357315" y="353098"/>
                </a:lnTo>
                <a:lnTo>
                  <a:pt x="6348501" y="347129"/>
                </a:lnTo>
                <a:lnTo>
                  <a:pt x="6343193" y="337197"/>
                </a:lnTo>
                <a:lnTo>
                  <a:pt x="6341415" y="323342"/>
                </a:lnTo>
                <a:lnTo>
                  <a:pt x="6341161" y="320294"/>
                </a:lnTo>
                <a:lnTo>
                  <a:pt x="6341288" y="318770"/>
                </a:lnTo>
                <a:lnTo>
                  <a:pt x="6373673" y="288417"/>
                </a:lnTo>
                <a:lnTo>
                  <a:pt x="6426124" y="283972"/>
                </a:lnTo>
                <a:lnTo>
                  <a:pt x="6426124" y="229273"/>
                </a:lnTo>
                <a:lnTo>
                  <a:pt x="6344653" y="235407"/>
                </a:lnTo>
                <a:lnTo>
                  <a:pt x="6306324" y="246849"/>
                </a:lnTo>
                <a:lnTo>
                  <a:pt x="6268555" y="286727"/>
                </a:lnTo>
                <a:lnTo>
                  <a:pt x="6264033" y="323342"/>
                </a:lnTo>
                <a:lnTo>
                  <a:pt x="6269456" y="364109"/>
                </a:lnTo>
                <a:lnTo>
                  <a:pt x="6286208" y="393801"/>
                </a:lnTo>
                <a:lnTo>
                  <a:pt x="6314173" y="411632"/>
                </a:lnTo>
                <a:lnTo>
                  <a:pt x="6353353" y="417576"/>
                </a:lnTo>
                <a:lnTo>
                  <a:pt x="6375247" y="416140"/>
                </a:lnTo>
                <a:lnTo>
                  <a:pt x="6396787" y="412229"/>
                </a:lnTo>
                <a:lnTo>
                  <a:pt x="6417742" y="405917"/>
                </a:lnTo>
                <a:lnTo>
                  <a:pt x="6437935" y="397256"/>
                </a:lnTo>
                <a:lnTo>
                  <a:pt x="6446253" y="402501"/>
                </a:lnTo>
                <a:lnTo>
                  <a:pt x="6485077" y="415366"/>
                </a:lnTo>
                <a:lnTo>
                  <a:pt x="6520358" y="417576"/>
                </a:lnTo>
                <a:lnTo>
                  <a:pt x="6521145" y="397256"/>
                </a:lnTo>
                <a:lnTo>
                  <a:pt x="6522644" y="358902"/>
                </a:lnTo>
                <a:close/>
              </a:path>
              <a:path w="6811009" h="1428114">
                <a:moveTo>
                  <a:pt x="6530264" y="615696"/>
                </a:moveTo>
                <a:lnTo>
                  <a:pt x="6451524" y="615696"/>
                </a:lnTo>
                <a:lnTo>
                  <a:pt x="6402756" y="839597"/>
                </a:lnTo>
                <a:lnTo>
                  <a:pt x="6386500" y="839597"/>
                </a:lnTo>
                <a:lnTo>
                  <a:pt x="6340145" y="615696"/>
                </a:lnTo>
                <a:lnTo>
                  <a:pt x="6258992" y="615696"/>
                </a:lnTo>
                <a:lnTo>
                  <a:pt x="6329350" y="905256"/>
                </a:lnTo>
                <a:lnTo>
                  <a:pt x="6460033" y="905256"/>
                </a:lnTo>
                <a:lnTo>
                  <a:pt x="6530264" y="615696"/>
                </a:lnTo>
                <a:close/>
              </a:path>
              <a:path w="6811009" h="1428114">
                <a:moveTo>
                  <a:pt x="6810680" y="853313"/>
                </a:moveTo>
                <a:lnTo>
                  <a:pt x="6791757" y="778002"/>
                </a:lnTo>
                <a:lnTo>
                  <a:pt x="6791680" y="698766"/>
                </a:lnTo>
                <a:lnTo>
                  <a:pt x="6791541" y="685723"/>
                </a:lnTo>
                <a:lnTo>
                  <a:pt x="6779082" y="647738"/>
                </a:lnTo>
                <a:lnTo>
                  <a:pt x="6734924" y="613841"/>
                </a:lnTo>
                <a:lnTo>
                  <a:pt x="6686982" y="608076"/>
                </a:lnTo>
                <a:lnTo>
                  <a:pt x="6657327" y="609346"/>
                </a:lnTo>
                <a:lnTo>
                  <a:pt x="6627863" y="612559"/>
                </a:lnTo>
                <a:lnTo>
                  <a:pt x="6598679" y="617728"/>
                </a:lnTo>
                <a:lnTo>
                  <a:pt x="6569888" y="624840"/>
                </a:lnTo>
                <a:lnTo>
                  <a:pt x="6572047" y="678688"/>
                </a:lnTo>
                <a:lnTo>
                  <a:pt x="6680505" y="674243"/>
                </a:lnTo>
                <a:lnTo>
                  <a:pt x="6687312" y="674243"/>
                </a:lnTo>
                <a:lnTo>
                  <a:pt x="6714553" y="698766"/>
                </a:lnTo>
                <a:lnTo>
                  <a:pt x="6714541" y="724154"/>
                </a:lnTo>
                <a:lnTo>
                  <a:pt x="6714287" y="724179"/>
                </a:lnTo>
                <a:lnTo>
                  <a:pt x="6714287" y="778002"/>
                </a:lnTo>
                <a:lnTo>
                  <a:pt x="6714287" y="840105"/>
                </a:lnTo>
                <a:lnTo>
                  <a:pt x="6705524" y="842518"/>
                </a:lnTo>
                <a:lnTo>
                  <a:pt x="6693802" y="845375"/>
                </a:lnTo>
                <a:lnTo>
                  <a:pt x="6681940" y="847471"/>
                </a:lnTo>
                <a:lnTo>
                  <a:pt x="6669964" y="848804"/>
                </a:lnTo>
                <a:lnTo>
                  <a:pt x="6657899" y="849376"/>
                </a:lnTo>
                <a:lnTo>
                  <a:pt x="6645478" y="847407"/>
                </a:lnTo>
                <a:lnTo>
                  <a:pt x="6636639" y="841438"/>
                </a:lnTo>
                <a:lnTo>
                  <a:pt x="6631330" y="831481"/>
                </a:lnTo>
                <a:lnTo>
                  <a:pt x="6629578" y="817499"/>
                </a:lnTo>
                <a:lnTo>
                  <a:pt x="6629451" y="812927"/>
                </a:lnTo>
                <a:lnTo>
                  <a:pt x="6632346" y="800836"/>
                </a:lnTo>
                <a:lnTo>
                  <a:pt x="6639382" y="791108"/>
                </a:lnTo>
                <a:lnTo>
                  <a:pt x="6649517" y="784733"/>
                </a:lnTo>
                <a:lnTo>
                  <a:pt x="6661709" y="782701"/>
                </a:lnTo>
                <a:lnTo>
                  <a:pt x="6714287" y="778002"/>
                </a:lnTo>
                <a:lnTo>
                  <a:pt x="6714287" y="724179"/>
                </a:lnTo>
                <a:lnTo>
                  <a:pt x="6632689" y="730415"/>
                </a:lnTo>
                <a:lnTo>
                  <a:pt x="6594361" y="741997"/>
                </a:lnTo>
                <a:lnTo>
                  <a:pt x="6556591" y="781786"/>
                </a:lnTo>
                <a:lnTo>
                  <a:pt x="6551981" y="817626"/>
                </a:lnTo>
                <a:lnTo>
                  <a:pt x="6557556" y="859358"/>
                </a:lnTo>
                <a:lnTo>
                  <a:pt x="6574295" y="889114"/>
                </a:lnTo>
                <a:lnTo>
                  <a:pt x="6602235" y="906945"/>
                </a:lnTo>
                <a:lnTo>
                  <a:pt x="6641389" y="912876"/>
                </a:lnTo>
                <a:lnTo>
                  <a:pt x="6663283" y="911453"/>
                </a:lnTo>
                <a:lnTo>
                  <a:pt x="6684810" y="907592"/>
                </a:lnTo>
                <a:lnTo>
                  <a:pt x="6705778" y="901331"/>
                </a:lnTo>
                <a:lnTo>
                  <a:pt x="6725971" y="892683"/>
                </a:lnTo>
                <a:lnTo>
                  <a:pt x="6734289" y="897928"/>
                </a:lnTo>
                <a:lnTo>
                  <a:pt x="6773113" y="910831"/>
                </a:lnTo>
                <a:lnTo>
                  <a:pt x="6808394" y="912876"/>
                </a:lnTo>
                <a:lnTo>
                  <a:pt x="6809168" y="892683"/>
                </a:lnTo>
                <a:lnTo>
                  <a:pt x="6810680" y="8533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88238" y="6283450"/>
            <a:ext cx="2034053" cy="43487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536321" y="6100852"/>
            <a:ext cx="1991611" cy="612239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34053" y="6193795"/>
            <a:ext cx="1151729" cy="51450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C9430-D84F-433C-AAD4-EF34146B96AC}" type="datetime1">
              <a:rPr lang="en-US" smtClean="0"/>
              <a:t>4/10/26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4766" y="158876"/>
            <a:ext cx="1019746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1037" y="1234186"/>
            <a:ext cx="6622415" cy="1452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E1C9A-4E9C-451D-898F-5584FEA1D52E}" type="datetime1">
              <a:rPr lang="en-US" smtClean="0"/>
              <a:t>4/10/26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241023" y="6236673"/>
            <a:ext cx="305689" cy="3056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hyperlink" Target="http://www.provincecomuni.eu/" TargetMode="External"/><Relationship Id="rId7" Type="http://schemas.openxmlformats.org/officeDocument/2006/relationships/image" Target="../media/image12.png"/><Relationship Id="rId2" Type="http://schemas.openxmlformats.org/officeDocument/2006/relationships/hyperlink" Target="http://www.pi-co.eu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hyperlink" Target="http://www.provinceditalia.i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1</a:t>
            </a:fld>
            <a:endParaRPr spc="-25" dirty="0">
              <a:solidFill>
                <a:srgbClr val="FFFFFF"/>
              </a:solidFill>
            </a:endParaRP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AF467C01-0B40-524D-0BE4-D6B972154329}"/>
              </a:ext>
            </a:extLst>
          </p:cNvPr>
          <p:cNvSpPr/>
          <p:nvPr/>
        </p:nvSpPr>
        <p:spPr>
          <a:xfrm>
            <a:off x="0" y="5843697"/>
            <a:ext cx="12192000" cy="10143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9C2D3C98-1A6D-66EA-3AF1-99379772DA73}"/>
              </a:ext>
            </a:extLst>
          </p:cNvPr>
          <p:cNvSpPr/>
          <p:nvPr/>
        </p:nvSpPr>
        <p:spPr>
          <a:xfrm>
            <a:off x="304800" y="228600"/>
            <a:ext cx="11582400" cy="53395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pPr algn="ctr"/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  <p:pic>
        <p:nvPicPr>
          <p:cNvPr id="63" name="Immagine 62" descr="Immagine che contiene schizzo, Elementi grafici, clipart, simbolo&#10;&#10;Descrizione generata automaticamente">
            <a:extLst>
              <a:ext uri="{FF2B5EF4-FFF2-40B4-BE49-F238E27FC236}">
                <a16:creationId xmlns:a16="http://schemas.microsoft.com/office/drawing/2014/main" id="{989AB6C2-31FD-608D-9DEB-FB422A068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198269"/>
            <a:ext cx="2038751" cy="1141540"/>
          </a:xfrm>
          <a:prstGeom prst="rect">
            <a:avLst/>
          </a:prstGeom>
        </p:spPr>
      </p:pic>
      <p:pic>
        <p:nvPicPr>
          <p:cNvPr id="66" name="Immagine 65" descr="Immagine che contiene testo, Carattere, corona, logo&#10;&#10;Descrizione generata automaticamente">
            <a:extLst>
              <a:ext uri="{FF2B5EF4-FFF2-40B4-BE49-F238E27FC236}">
                <a16:creationId xmlns:a16="http://schemas.microsoft.com/office/drawing/2014/main" id="{01751DE6-E180-E58B-3C0B-EDD6B0D3A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249" y="558588"/>
            <a:ext cx="2191151" cy="678356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84A5CBFD-6B76-7EA1-7FE1-5D20650B44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9" y="5885317"/>
            <a:ext cx="12119987" cy="1030966"/>
          </a:xfrm>
          <a:prstGeom prst="rect">
            <a:avLst/>
          </a:prstGeom>
        </p:spPr>
      </p:pic>
      <p:pic>
        <p:nvPicPr>
          <p:cNvPr id="4" name="Immagine 3" descr="Immagine che contiene Carattere, Elementi grafici, schermata, grafica&#10;&#10;Il contenuto generato dall'IA potrebbe non essere corretto.">
            <a:extLst>
              <a:ext uri="{FF2B5EF4-FFF2-40B4-BE49-F238E27FC236}">
                <a16:creationId xmlns:a16="http://schemas.microsoft.com/office/drawing/2014/main" id="{474BD8F6-161C-5639-16E8-35B3F3CDF5C3}"/>
              </a:ext>
            </a:extLst>
          </p:cNvPr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501" y="561417"/>
            <a:ext cx="2502998" cy="549486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5B6CB842-6E5E-AFBB-0EBC-2A606C567BFE}"/>
              </a:ext>
            </a:extLst>
          </p:cNvPr>
          <p:cNvSpPr txBox="1"/>
          <p:nvPr/>
        </p:nvSpPr>
        <p:spPr>
          <a:xfrm>
            <a:off x="942881" y="1632926"/>
            <a:ext cx="10173502" cy="717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Progetto «PROVINCE &amp; COMUNI»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b="1" i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Il rafforzamento delle politiche del personale delle Province a supporto dei Comuni</a:t>
            </a:r>
            <a:endParaRPr lang="it-IT" sz="1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EDA5358-602B-1421-556B-3F7F5E734CE8}"/>
              </a:ext>
            </a:extLst>
          </p:cNvPr>
          <p:cNvSpPr txBox="1"/>
          <p:nvPr/>
        </p:nvSpPr>
        <p:spPr>
          <a:xfrm>
            <a:off x="942881" y="2872518"/>
            <a:ext cx="10173502" cy="2430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Tavola rotonda: Accrescere le competenze amministrative attraverso nuove politiche di gestione del personale</a:t>
            </a:r>
            <a:br>
              <a:rPr lang="it-IT" sz="1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</a:br>
            <a:endParaRPr lang="it-IT" sz="1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Prof.ssa Denita Cepiku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Università di Roma Tor Vergata</a:t>
            </a:r>
            <a:endParaRPr lang="it-IT" sz="1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5ECE43A-3FB7-0821-526C-53DCB5B0F178}"/>
              </a:ext>
            </a:extLst>
          </p:cNvPr>
          <p:cNvSpPr txBox="1"/>
          <p:nvPr/>
        </p:nvSpPr>
        <p:spPr>
          <a:xfrm>
            <a:off x="1713698" y="5178712"/>
            <a:ext cx="10173502" cy="383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14 aprile 2026, 12:00- 13:30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12AC5-5B25-F21F-C262-04C17A223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D3CF0022-9C97-A26B-71AB-A6D32A730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/>
              <a:t>Le province quale nodo strategico per le competenze amministrative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BA74C4-8A2F-D55E-C017-B128681C8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10937112" cy="406265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Fase di ridefinizione istituzionale dopo la legge Delrio (56/2014): da enti svuotati a potenziali </a:t>
            </a:r>
            <a:r>
              <a:rPr lang="it-IT" sz="2400" b="1" dirty="0"/>
              <a:t>hub di governance di area vasta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Andare oltre la riorganizzazione delle funzioni, per </a:t>
            </a:r>
            <a:r>
              <a:rPr lang="it-IT" sz="2400" b="1" dirty="0"/>
              <a:t>ripensare il capitale umano come leva di sviluppo territoriale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Un HRM orientato alla creazione di valore pubblico dentro il </a:t>
            </a:r>
            <a:r>
              <a:rPr lang="it-IT" sz="2400" b="1" dirty="0"/>
              <a:t>PIAO</a:t>
            </a:r>
            <a:r>
              <a:rPr lang="it-IT" sz="24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400" dirty="0"/>
              <a:t>Quali competenze servono per le funzioni di network management (stazioni uniche appaltanti, uffici di coordinamento territoriale, finanziamenti europei)?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400" dirty="0"/>
              <a:t>Quali gap esistono rispetto all’organico attuale?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400" dirty="0"/>
              <a:t>Quali politiche di reclutamento, formazione e mobilità colmano quei gap?</a:t>
            </a: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AA82149F-5C2A-1872-5322-1071E06A30D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6FEE534F-2406-D898-9049-E41DD708CD4E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E925B714-B8F0-26C2-1C71-B6B1FE7109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637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6AB66-1660-864E-5555-ACB94E8B6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F8D6E371-B49F-F804-9165-D6B832E13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766" y="158876"/>
            <a:ext cx="10197465" cy="861774"/>
          </a:xfrm>
        </p:spPr>
        <p:txBody>
          <a:bodyPr/>
          <a:lstStyle/>
          <a:p>
            <a:r>
              <a:rPr lang="it-IT" sz="2800" dirty="0"/>
              <a:t>La provincia come "Casa dei Comuni": HRM condiviso come servizio di area vasta</a:t>
            </a: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36A2D13D-A2E3-2A80-B121-50E524906A9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0D830E86-6AB2-9AE9-2FFC-466DF93D7554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A72F164A-F7E9-D68E-1A6A-219830F75C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DB63EC9B-1C12-F519-F097-1D5D85A2E9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8740308"/>
              </p:ext>
            </p:extLst>
          </p:nvPr>
        </p:nvGraphicFramePr>
        <p:xfrm>
          <a:off x="482599" y="1143000"/>
          <a:ext cx="10758423" cy="4690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572043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85BBA-7593-046B-5614-47E0B42D3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670263EE-351E-C2DD-5C50-F993F0F9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766" y="158876"/>
            <a:ext cx="10197465" cy="430887"/>
          </a:xfrm>
        </p:spPr>
        <p:txBody>
          <a:bodyPr/>
          <a:lstStyle/>
          <a:p>
            <a:r>
              <a:rPr lang="it-IT" sz="2800" dirty="0"/>
              <a:t>Strategie per contrastare la bassa attrattività degli enti locali</a:t>
            </a: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EA389FE5-9614-0525-D23E-E68BFA7E637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136E6156-DC83-1A2B-7665-BE3526EC7D90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BE93A900-B813-6F96-B0D7-29A9013474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id="{69C6E1BB-C6B1-8687-5A8D-A30BD6EB5E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5953145"/>
              </p:ext>
            </p:extLst>
          </p:nvPr>
        </p:nvGraphicFramePr>
        <p:xfrm>
          <a:off x="482599" y="1143000"/>
          <a:ext cx="10758423" cy="4690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96603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98802-1B46-D7D1-6898-4DFF8424C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>
            <a:extLst>
              <a:ext uri="{FF2B5EF4-FFF2-40B4-BE49-F238E27FC236}">
                <a16:creationId xmlns:a16="http://schemas.microsoft.com/office/drawing/2014/main" id="{299FE471-F4AB-DF99-5A91-D63DC180E90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5</a:t>
            </a:fld>
            <a:endParaRPr spc="-25" dirty="0">
              <a:solidFill>
                <a:srgbClr val="FFFFFF"/>
              </a:solidFill>
            </a:endParaRP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5E11FA3C-037F-7DAD-2E79-17667245DAC2}"/>
              </a:ext>
            </a:extLst>
          </p:cNvPr>
          <p:cNvSpPr/>
          <p:nvPr/>
        </p:nvSpPr>
        <p:spPr>
          <a:xfrm>
            <a:off x="0" y="5843697"/>
            <a:ext cx="12192000" cy="10143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CA5DD093-B8DE-BEF0-24FF-BD43D5192DB5}"/>
              </a:ext>
            </a:extLst>
          </p:cNvPr>
          <p:cNvSpPr/>
          <p:nvPr/>
        </p:nvSpPr>
        <p:spPr>
          <a:xfrm>
            <a:off x="304800" y="228600"/>
            <a:ext cx="11582400" cy="53395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it-IT" sz="14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t-IT" sz="1400" b="1" spc="-110" dirty="0">
                <a:solidFill>
                  <a:srgbClr val="FFFFFF"/>
                </a:solidFill>
                <a:latin typeface="Trebuchet MS"/>
                <a:cs typeface="Trebuchet MS"/>
              </a:rPr>
              <a:t>Per</a:t>
            </a:r>
            <a:r>
              <a:rPr lang="it-IT" sz="1400" b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it-IT" sz="1400" b="1" spc="-65" dirty="0">
                <a:solidFill>
                  <a:srgbClr val="FFFFFF"/>
                </a:solidFill>
                <a:latin typeface="Trebuchet MS"/>
                <a:cs typeface="Trebuchet MS"/>
              </a:rPr>
              <a:t>maggiori</a:t>
            </a:r>
            <a:r>
              <a:rPr lang="it-IT" sz="1400" b="1" spc="-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it-IT"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informazioni</a:t>
            </a:r>
            <a:br>
              <a:rPr lang="it-IT" sz="1400" b="1" spc="-10" dirty="0">
                <a:solidFill>
                  <a:srgbClr val="FFFFFF"/>
                </a:solidFill>
                <a:latin typeface="Trebuchet MS"/>
                <a:cs typeface="Trebuchet MS"/>
              </a:rPr>
            </a:br>
            <a:r>
              <a:rPr lang="it-IT" sz="1400" b="1" u="sng" spc="-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2"/>
              </a:rPr>
              <a:t>www.pi-</a:t>
            </a:r>
            <a:r>
              <a:rPr lang="it-IT" sz="14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2"/>
              </a:rPr>
              <a:t>co.eu</a:t>
            </a:r>
            <a:r>
              <a:rPr lang="it-IT"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it-IT" sz="1400" b="1" u="sng" spc="-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3"/>
              </a:rPr>
              <a:t>www.provincecomuni.eu</a:t>
            </a:r>
            <a:r>
              <a:rPr lang="it-IT" sz="1400" b="1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it-IT" sz="1400" b="1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4"/>
              </a:rPr>
              <a:t>www.provinceditalia.it</a:t>
            </a:r>
            <a:endParaRPr lang="it-IT" sz="1400" dirty="0">
              <a:latin typeface="Trebuchet MS"/>
              <a:cs typeface="Trebuchet MS"/>
            </a:endParaRPr>
          </a:p>
        </p:txBody>
      </p:sp>
      <p:pic>
        <p:nvPicPr>
          <p:cNvPr id="63" name="Immagine 62" descr="Immagine che contiene schizzo, Elementi grafici, clipart, simbolo&#10;&#10;Descrizione generata automaticamente">
            <a:extLst>
              <a:ext uri="{FF2B5EF4-FFF2-40B4-BE49-F238E27FC236}">
                <a16:creationId xmlns:a16="http://schemas.microsoft.com/office/drawing/2014/main" id="{4F3F3FEA-93D8-B119-0584-B2061388C6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5040" y="198269"/>
            <a:ext cx="2367711" cy="1325732"/>
          </a:xfrm>
          <a:prstGeom prst="rect">
            <a:avLst/>
          </a:prstGeom>
        </p:spPr>
      </p:pic>
      <p:pic>
        <p:nvPicPr>
          <p:cNvPr id="66" name="Immagine 65" descr="Immagine che contiene testo, Carattere, corona, logo&#10;&#10;Descrizione generata automaticamente">
            <a:extLst>
              <a:ext uri="{FF2B5EF4-FFF2-40B4-BE49-F238E27FC236}">
                <a16:creationId xmlns:a16="http://schemas.microsoft.com/office/drawing/2014/main" id="{5638E1DF-8257-54A5-0AF8-F2DED35DFF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249" y="558587"/>
            <a:ext cx="2362200" cy="731311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25558456-7BBF-73CC-49EA-168C0E84BC0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9" y="5885317"/>
            <a:ext cx="12119987" cy="1030966"/>
          </a:xfrm>
          <a:prstGeom prst="rect">
            <a:avLst/>
          </a:prstGeom>
        </p:spPr>
      </p:pic>
      <p:pic>
        <p:nvPicPr>
          <p:cNvPr id="4" name="Immagine 3" descr="Immagine che contiene Carattere, Elementi grafici, schermata, grafica&#10;&#10;Il contenuto generato dall'IA potrebbe non essere corretto.">
            <a:extLst>
              <a:ext uri="{FF2B5EF4-FFF2-40B4-BE49-F238E27FC236}">
                <a16:creationId xmlns:a16="http://schemas.microsoft.com/office/drawing/2014/main" id="{75B7B984-CD54-2441-ACB0-D7BDCAD79E60}"/>
              </a:ext>
            </a:extLst>
          </p:cNvPr>
          <p:cNvPicPr>
            <a:picLocks noChangeAspect="1"/>
          </p:cNvPicPr>
          <p:nvPr/>
        </p:nvPicPr>
        <p:blipFill>
          <a:blip r:embed="rId8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1202" y="558948"/>
            <a:ext cx="3329596" cy="730950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984ECE5F-0CC9-C00B-095E-0B9A4D1EA6DD}"/>
              </a:ext>
            </a:extLst>
          </p:cNvPr>
          <p:cNvSpPr txBox="1"/>
          <p:nvPr/>
        </p:nvSpPr>
        <p:spPr>
          <a:xfrm>
            <a:off x="972378" y="1799596"/>
            <a:ext cx="10173502" cy="782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Progetto «PROVINCE &amp; COMUNI»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i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Il rafforzamento delle politiche del personale delle Province a supporto dei Comuni</a:t>
            </a:r>
            <a:endParaRPr lang="it-IT" sz="1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CE49FE5-4ED8-18D2-21D0-67835F420A05}"/>
              </a:ext>
            </a:extLst>
          </p:cNvPr>
          <p:cNvSpPr txBox="1"/>
          <p:nvPr/>
        </p:nvSpPr>
        <p:spPr>
          <a:xfrm>
            <a:off x="838200" y="3092137"/>
            <a:ext cx="10173502" cy="610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32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886352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382</Words>
  <Application>Microsoft Macintosh PowerPoint</Application>
  <PresentationFormat>Widescreen</PresentationFormat>
  <Paragraphs>62</Paragraphs>
  <Slides>5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Aharoni</vt:lpstr>
      <vt:lpstr>Aptos</vt:lpstr>
      <vt:lpstr>Arial</vt:lpstr>
      <vt:lpstr>Lucida Sans Unicode</vt:lpstr>
      <vt:lpstr>Trebuchet MS</vt:lpstr>
      <vt:lpstr>Office Theme</vt:lpstr>
      <vt:lpstr>Presentazione standard di PowerPoint</vt:lpstr>
      <vt:lpstr>Le province quale nodo strategico per le competenze amministrative</vt:lpstr>
      <vt:lpstr>La provincia come "Casa dei Comuni": HRM condiviso come servizio di area vasta</vt:lpstr>
      <vt:lpstr>Strategie per contrastare la bassa attrattività degli enti locali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Gardenal</dc:creator>
  <cp:lastModifiedBy>denita cepiku</cp:lastModifiedBy>
  <cp:revision>37</cp:revision>
  <cp:lastPrinted>2024-09-17T10:16:35Z</cp:lastPrinted>
  <dcterms:created xsi:type="dcterms:W3CDTF">2024-04-15T08:33:22Z</dcterms:created>
  <dcterms:modified xsi:type="dcterms:W3CDTF">2026-04-10T11:33:47Z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2024-04-08T00:00:00Z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2024-04-15T00:00:00Z</vt:filetime>
  </property>
  <property fmtid="{D5CDD505-2E9C-101B-9397-08002B2CF9AE}" pid="5" name="Producer">
    <vt:lpwstr>Microsoft® PowerPoint® per Microsoft 365</vt:lpwstr>
  </property>
</Properties>
</file>